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6" r:id="rId1"/>
  </p:sldMasterIdLst>
  <p:sldIdLst>
    <p:sldId id="257" r:id="rId2"/>
    <p:sldId id="273" r:id="rId3"/>
    <p:sldId id="274" r:id="rId4"/>
    <p:sldId id="265" r:id="rId5"/>
    <p:sldId id="268" r:id="rId6"/>
    <p:sldId id="272" r:id="rId7"/>
    <p:sldId id="264" r:id="rId8"/>
    <p:sldId id="266" r:id="rId9"/>
    <p:sldId id="267" r:id="rId10"/>
    <p:sldId id="262" r:id="rId11"/>
    <p:sldId id="275" r:id="rId12"/>
    <p:sldId id="271" r:id="rId13"/>
    <p:sldId id="261" r:id="rId14"/>
    <p:sldId id="263" r:id="rId15"/>
    <p:sldId id="259" r:id="rId16"/>
    <p:sldId id="269" r:id="rId17"/>
    <p:sldId id="276" r:id="rId18"/>
    <p:sldId id="277" r:id="rId19"/>
    <p:sldId id="278" r:id="rId20"/>
    <p:sldId id="258" r:id="rId21"/>
    <p:sldId id="260" r:id="rId22"/>
    <p:sldId id="270" r:id="rId2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3" d="100"/>
          <a:sy n="63" d="100"/>
        </p:scale>
        <p:origin x="1380" y="6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AC09F0B-262C-4FC1-B4B2-6CE1041716FF}" type="doc">
      <dgm:prSet loTypeId="urn:microsoft.com/office/officeart/2005/8/layout/radial5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CC7A09D6-CF51-4503-A499-AEF2F86A612F}">
      <dgm:prSet phldrT="[Texte]" custT="1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fr-FR" sz="1200" dirty="0"/>
            <a:t>Compétences</a:t>
          </a:r>
        </a:p>
      </dgm:t>
    </dgm:pt>
    <dgm:pt modelId="{6C9F694C-4D87-42C9-A17F-036DA80877D9}" type="parTrans" cxnId="{9B22C6CD-3D1B-4DDE-AE75-083131893F2D}">
      <dgm:prSet/>
      <dgm:spPr/>
      <dgm:t>
        <a:bodyPr/>
        <a:lstStyle/>
        <a:p>
          <a:endParaRPr lang="fr-FR" sz="1200"/>
        </a:p>
      </dgm:t>
    </dgm:pt>
    <dgm:pt modelId="{E04762FD-5F95-45CE-AE4B-76F0F4EDD05D}" type="sibTrans" cxnId="{9B22C6CD-3D1B-4DDE-AE75-083131893F2D}">
      <dgm:prSet/>
      <dgm:spPr/>
      <dgm:t>
        <a:bodyPr/>
        <a:lstStyle/>
        <a:p>
          <a:endParaRPr lang="fr-FR" sz="1200"/>
        </a:p>
      </dgm:t>
    </dgm:pt>
    <dgm:pt modelId="{D15BCD82-54F2-4B53-AD5B-FCD43A008746}">
      <dgm:prSet phldrT="[Texte]" custT="1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fr-FR" sz="1200" dirty="0"/>
            <a:t>Concevoir</a:t>
          </a:r>
        </a:p>
      </dgm:t>
    </dgm:pt>
    <dgm:pt modelId="{5E9DFCFE-8035-47FF-8737-041E4392E51E}" type="parTrans" cxnId="{69DBF3AA-50E3-4C2F-93BC-81D38815D9F2}">
      <dgm:prSet custT="1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endParaRPr lang="fr-FR" sz="1200"/>
        </a:p>
      </dgm:t>
    </dgm:pt>
    <dgm:pt modelId="{D82A9993-BEF0-4F2B-A0FE-323133071D30}" type="sibTrans" cxnId="{69DBF3AA-50E3-4C2F-93BC-81D38815D9F2}">
      <dgm:prSet/>
      <dgm:spPr/>
      <dgm:t>
        <a:bodyPr/>
        <a:lstStyle/>
        <a:p>
          <a:endParaRPr lang="fr-FR" sz="1200"/>
        </a:p>
      </dgm:t>
    </dgm:pt>
    <dgm:pt modelId="{7D5AD727-B52D-4C15-8F81-ECF40C366E06}">
      <dgm:prSet phldrT="[Texte]" custT="1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fr-FR" sz="1200" dirty="0"/>
            <a:t>Réaliser</a:t>
          </a:r>
        </a:p>
      </dgm:t>
    </dgm:pt>
    <dgm:pt modelId="{FC2CD8C7-22DE-4FD8-BE5C-B5EFF3818DD1}" type="parTrans" cxnId="{1F6E322F-7A32-46B3-8384-36E159BC6A7B}">
      <dgm:prSet custT="1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endParaRPr lang="fr-FR" sz="1200"/>
        </a:p>
      </dgm:t>
    </dgm:pt>
    <dgm:pt modelId="{92842FD9-58C7-469D-B912-ED30619B3461}" type="sibTrans" cxnId="{1F6E322F-7A32-46B3-8384-36E159BC6A7B}">
      <dgm:prSet/>
      <dgm:spPr/>
      <dgm:t>
        <a:bodyPr/>
        <a:lstStyle/>
        <a:p>
          <a:endParaRPr lang="fr-FR" sz="1200"/>
        </a:p>
      </dgm:t>
    </dgm:pt>
    <dgm:pt modelId="{CCC2B308-0DFF-4091-B48B-803AE41778E3}">
      <dgm:prSet phldrT="[Texte]" custT="1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fr-FR" sz="1200" dirty="0"/>
            <a:t>Expérimenter</a:t>
          </a:r>
        </a:p>
      </dgm:t>
    </dgm:pt>
    <dgm:pt modelId="{7B81B71B-46D0-4A6D-830C-D40787DA03E8}" type="parTrans" cxnId="{E293F5C5-9FA2-4796-846E-318452D9245E}">
      <dgm:prSet custT="1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endParaRPr lang="fr-FR" sz="1200"/>
        </a:p>
      </dgm:t>
    </dgm:pt>
    <dgm:pt modelId="{86F0E311-87DC-4734-807F-C04DD816D27D}" type="sibTrans" cxnId="{E293F5C5-9FA2-4796-846E-318452D9245E}">
      <dgm:prSet/>
      <dgm:spPr/>
      <dgm:t>
        <a:bodyPr/>
        <a:lstStyle/>
        <a:p>
          <a:endParaRPr lang="fr-FR" sz="1200"/>
        </a:p>
      </dgm:t>
    </dgm:pt>
    <dgm:pt modelId="{429AED82-4220-4FA6-BFD1-9BFC6D52522A}">
      <dgm:prSet phldrT="[Texte]" custT="1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fr-FR" sz="1200" dirty="0"/>
            <a:t>Communiquer</a:t>
          </a:r>
        </a:p>
      </dgm:t>
    </dgm:pt>
    <dgm:pt modelId="{51BD329E-6830-43BB-B09C-E770653834F2}" type="parTrans" cxnId="{A2BEC598-FE8B-4C64-832D-EFF2E6F316C2}">
      <dgm:prSet custT="1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endParaRPr lang="fr-FR" sz="1200"/>
        </a:p>
      </dgm:t>
    </dgm:pt>
    <dgm:pt modelId="{3D00A040-3661-4F05-9AED-3F7171D38CC8}" type="sibTrans" cxnId="{A2BEC598-FE8B-4C64-832D-EFF2E6F316C2}">
      <dgm:prSet/>
      <dgm:spPr/>
      <dgm:t>
        <a:bodyPr/>
        <a:lstStyle/>
        <a:p>
          <a:endParaRPr lang="fr-FR" sz="1200"/>
        </a:p>
      </dgm:t>
    </dgm:pt>
    <dgm:pt modelId="{FB167E6D-95F4-486A-9684-49CF8F1EDC35}">
      <dgm:prSet phldrT="[Texte]" custT="1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pPr algn="ctr"/>
          <a:r>
            <a:rPr lang="fr-FR" sz="1200" dirty="0"/>
            <a:t>Analyser</a:t>
          </a:r>
        </a:p>
      </dgm:t>
    </dgm:pt>
    <dgm:pt modelId="{DB17F1C1-8100-4A84-9268-85BC9401DCC5}" type="parTrans" cxnId="{EDE851F5-EECF-41D5-A859-0BED15D98140}">
      <dgm:prSet custT="1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endParaRPr lang="fr-FR" sz="1200"/>
        </a:p>
      </dgm:t>
    </dgm:pt>
    <dgm:pt modelId="{CF9EB4C0-46C5-472F-847A-42C49CDB749A}" type="sibTrans" cxnId="{EDE851F5-EECF-41D5-A859-0BED15D98140}">
      <dgm:prSet/>
      <dgm:spPr/>
      <dgm:t>
        <a:bodyPr/>
        <a:lstStyle/>
        <a:p>
          <a:endParaRPr lang="fr-FR" sz="1200"/>
        </a:p>
      </dgm:t>
    </dgm:pt>
    <dgm:pt modelId="{AF54BFE1-C9F7-4646-9391-D6163A259868}">
      <dgm:prSet phldrT="[Texte]" custT="1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fr-FR" sz="1200" dirty="0"/>
            <a:t>Modéliser</a:t>
          </a:r>
        </a:p>
      </dgm:t>
    </dgm:pt>
    <dgm:pt modelId="{3EB26ABE-F2BD-4028-99EC-F1E8582BA826}" type="parTrans" cxnId="{738194C6-EC65-440B-ACBA-EA2A0BF276CE}">
      <dgm:prSet custT="1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endParaRPr lang="fr-FR" sz="1200"/>
        </a:p>
      </dgm:t>
    </dgm:pt>
    <dgm:pt modelId="{7568927D-FC3D-42AA-B1C2-779A2F90BA1A}" type="sibTrans" cxnId="{738194C6-EC65-440B-ACBA-EA2A0BF276CE}">
      <dgm:prSet/>
      <dgm:spPr/>
      <dgm:t>
        <a:bodyPr/>
        <a:lstStyle/>
        <a:p>
          <a:endParaRPr lang="fr-FR" sz="1200"/>
        </a:p>
      </dgm:t>
    </dgm:pt>
    <dgm:pt modelId="{62C52E52-C1AD-47B5-9DB2-222920B632D5}">
      <dgm:prSet phldrT="[Texte]" custT="1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pPr algn="ctr"/>
          <a:r>
            <a:rPr lang="fr-FR" sz="1200" dirty="0"/>
            <a:t>Résoudre</a:t>
          </a:r>
        </a:p>
      </dgm:t>
    </dgm:pt>
    <dgm:pt modelId="{5B9EB4C0-1E68-48AE-AF26-3DE02EFE5D06}" type="parTrans" cxnId="{28593B54-6CAA-46DD-A60F-B65FBE49C607}">
      <dgm:prSet custT="1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endParaRPr lang="fr-FR" sz="1200"/>
        </a:p>
      </dgm:t>
    </dgm:pt>
    <dgm:pt modelId="{E35DC3D1-23F4-46B8-A668-702D0A5F3BA7}" type="sibTrans" cxnId="{28593B54-6CAA-46DD-A60F-B65FBE49C607}">
      <dgm:prSet/>
      <dgm:spPr/>
      <dgm:t>
        <a:bodyPr/>
        <a:lstStyle/>
        <a:p>
          <a:endParaRPr lang="fr-FR" sz="1200"/>
        </a:p>
      </dgm:t>
    </dgm:pt>
    <dgm:pt modelId="{27F82ACC-B48B-4BAF-B8F5-E19DE7EFBFE6}" type="pres">
      <dgm:prSet presAssocID="{EAC09F0B-262C-4FC1-B4B2-6CE1041716FF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DF09870F-F5ED-4920-B7E1-9F0D91D7F1CD}" type="pres">
      <dgm:prSet presAssocID="{CC7A09D6-CF51-4503-A499-AEF2F86A612F}" presName="centerShape" presStyleLbl="node0" presStyleIdx="0" presStyleCnt="1" custScaleY="46828"/>
      <dgm:spPr/>
    </dgm:pt>
    <dgm:pt modelId="{A2FC416A-EBC7-46CE-8A00-5E59C50D8257}" type="pres">
      <dgm:prSet presAssocID="{5E9DFCFE-8035-47FF-8737-041E4392E51E}" presName="parTrans" presStyleLbl="sibTrans2D1" presStyleIdx="0" presStyleCnt="7"/>
      <dgm:spPr/>
    </dgm:pt>
    <dgm:pt modelId="{C36A42E1-BA91-4E47-B26A-022A82C87076}" type="pres">
      <dgm:prSet presAssocID="{5E9DFCFE-8035-47FF-8737-041E4392E51E}" presName="connectorText" presStyleLbl="sibTrans2D1" presStyleIdx="0" presStyleCnt="7"/>
      <dgm:spPr/>
    </dgm:pt>
    <dgm:pt modelId="{15FE29C2-5BA5-4DFC-BAC0-77F2915FA520}" type="pres">
      <dgm:prSet presAssocID="{D15BCD82-54F2-4B53-AD5B-FCD43A008746}" presName="node" presStyleLbl="node1" presStyleIdx="0" presStyleCnt="7" custScaleY="37304" custRadScaleRad="75157" custRadScaleInc="3491">
        <dgm:presLayoutVars>
          <dgm:bulletEnabled val="1"/>
        </dgm:presLayoutVars>
      </dgm:prSet>
      <dgm:spPr/>
    </dgm:pt>
    <dgm:pt modelId="{B1A927CB-9F4B-4F29-AD07-9974F3A6F2F9}" type="pres">
      <dgm:prSet presAssocID="{FC2CD8C7-22DE-4FD8-BE5C-B5EFF3818DD1}" presName="parTrans" presStyleLbl="sibTrans2D1" presStyleIdx="1" presStyleCnt="7"/>
      <dgm:spPr/>
    </dgm:pt>
    <dgm:pt modelId="{327B7C4E-C444-4ED2-92AB-EFA2130B78B5}" type="pres">
      <dgm:prSet presAssocID="{FC2CD8C7-22DE-4FD8-BE5C-B5EFF3818DD1}" presName="connectorText" presStyleLbl="sibTrans2D1" presStyleIdx="1" presStyleCnt="7"/>
      <dgm:spPr/>
    </dgm:pt>
    <dgm:pt modelId="{7FD38485-6BD0-444D-A652-5E06AE00A9E5}" type="pres">
      <dgm:prSet presAssocID="{7D5AD727-B52D-4C15-8F81-ECF40C366E06}" presName="node" presStyleLbl="node1" presStyleIdx="1" presStyleCnt="7" custScaleY="45131" custRadScaleRad="101072" custRadScaleInc="39850">
        <dgm:presLayoutVars>
          <dgm:bulletEnabled val="1"/>
        </dgm:presLayoutVars>
      </dgm:prSet>
      <dgm:spPr/>
    </dgm:pt>
    <dgm:pt modelId="{56098039-CBAF-478E-849E-420E970445A4}" type="pres">
      <dgm:prSet presAssocID="{7B81B71B-46D0-4A6D-830C-D40787DA03E8}" presName="parTrans" presStyleLbl="sibTrans2D1" presStyleIdx="2" presStyleCnt="7"/>
      <dgm:spPr/>
    </dgm:pt>
    <dgm:pt modelId="{01C07FA7-6127-46B1-A25D-7D27D71C42AE}" type="pres">
      <dgm:prSet presAssocID="{7B81B71B-46D0-4A6D-830C-D40787DA03E8}" presName="connectorText" presStyleLbl="sibTrans2D1" presStyleIdx="2" presStyleCnt="7"/>
      <dgm:spPr/>
    </dgm:pt>
    <dgm:pt modelId="{FAA93E91-15D2-48FB-9F1C-1C1D6FCB396A}" type="pres">
      <dgm:prSet presAssocID="{CCC2B308-0DFF-4091-B48B-803AE41778E3}" presName="node" presStyleLbl="node1" presStyleIdx="2" presStyleCnt="7" custScaleY="46086">
        <dgm:presLayoutVars>
          <dgm:bulletEnabled val="1"/>
        </dgm:presLayoutVars>
      </dgm:prSet>
      <dgm:spPr/>
    </dgm:pt>
    <dgm:pt modelId="{1DFFE085-0465-4C9C-91D0-B8BC9794280B}" type="pres">
      <dgm:prSet presAssocID="{DB17F1C1-8100-4A84-9268-85BC9401DCC5}" presName="parTrans" presStyleLbl="sibTrans2D1" presStyleIdx="3" presStyleCnt="7"/>
      <dgm:spPr/>
    </dgm:pt>
    <dgm:pt modelId="{80B1C042-E483-4375-8C28-86D3502EDF84}" type="pres">
      <dgm:prSet presAssocID="{DB17F1C1-8100-4A84-9268-85BC9401DCC5}" presName="connectorText" presStyleLbl="sibTrans2D1" presStyleIdx="3" presStyleCnt="7"/>
      <dgm:spPr/>
    </dgm:pt>
    <dgm:pt modelId="{57029F2B-C901-4E73-B66B-D494F113F112}" type="pres">
      <dgm:prSet presAssocID="{FB167E6D-95F4-486A-9684-49CF8F1EDC35}" presName="node" presStyleLbl="node1" presStyleIdx="3" presStyleCnt="7" custScaleY="38921" custRadScaleRad="87823" custRadScaleInc="-47085">
        <dgm:presLayoutVars>
          <dgm:bulletEnabled val="1"/>
        </dgm:presLayoutVars>
      </dgm:prSet>
      <dgm:spPr/>
    </dgm:pt>
    <dgm:pt modelId="{DB595E4D-B805-4A4A-88B2-DF5095B26C26}" type="pres">
      <dgm:prSet presAssocID="{3EB26ABE-F2BD-4028-99EC-F1E8582BA826}" presName="parTrans" presStyleLbl="sibTrans2D1" presStyleIdx="4" presStyleCnt="7"/>
      <dgm:spPr/>
    </dgm:pt>
    <dgm:pt modelId="{63F394C0-7139-45BF-B22D-425E9C732477}" type="pres">
      <dgm:prSet presAssocID="{3EB26ABE-F2BD-4028-99EC-F1E8582BA826}" presName="connectorText" presStyleLbl="sibTrans2D1" presStyleIdx="4" presStyleCnt="7"/>
      <dgm:spPr/>
    </dgm:pt>
    <dgm:pt modelId="{CDF56BA1-CC1C-4AF6-9FD5-5ECAD45B1E19}" type="pres">
      <dgm:prSet presAssocID="{AF54BFE1-C9F7-4646-9391-D6163A259868}" presName="node" presStyleLbl="node1" presStyleIdx="4" presStyleCnt="7" custScaleY="38921" custRadScaleRad="82406" custRadScaleInc="27026">
        <dgm:presLayoutVars>
          <dgm:bulletEnabled val="1"/>
        </dgm:presLayoutVars>
      </dgm:prSet>
      <dgm:spPr/>
    </dgm:pt>
    <dgm:pt modelId="{92EA049D-F3DB-461A-959D-8698A61CDADA}" type="pres">
      <dgm:prSet presAssocID="{5B9EB4C0-1E68-48AE-AF26-3DE02EFE5D06}" presName="parTrans" presStyleLbl="sibTrans2D1" presStyleIdx="5" presStyleCnt="7"/>
      <dgm:spPr/>
    </dgm:pt>
    <dgm:pt modelId="{88188D4A-CCE1-4990-A9B4-FA0168379059}" type="pres">
      <dgm:prSet presAssocID="{5B9EB4C0-1E68-48AE-AF26-3DE02EFE5D06}" presName="connectorText" presStyleLbl="sibTrans2D1" presStyleIdx="5" presStyleCnt="7"/>
      <dgm:spPr/>
    </dgm:pt>
    <dgm:pt modelId="{49BFCD7E-D52E-418B-850F-E0FEDBDC3C1A}" type="pres">
      <dgm:prSet presAssocID="{62C52E52-C1AD-47B5-9DB2-222920B632D5}" presName="node" presStyleLbl="node1" presStyleIdx="5" presStyleCnt="7" custScaleY="34519" custRadScaleRad="96248" custRadScaleInc="-1985">
        <dgm:presLayoutVars>
          <dgm:bulletEnabled val="1"/>
        </dgm:presLayoutVars>
      </dgm:prSet>
      <dgm:spPr/>
    </dgm:pt>
    <dgm:pt modelId="{D73A92E1-6647-4ED8-BAB6-78EC34CB8AD1}" type="pres">
      <dgm:prSet presAssocID="{51BD329E-6830-43BB-B09C-E770653834F2}" presName="parTrans" presStyleLbl="sibTrans2D1" presStyleIdx="6" presStyleCnt="7"/>
      <dgm:spPr/>
    </dgm:pt>
    <dgm:pt modelId="{644D3658-E40F-435C-8159-E49BEEDB7CAC}" type="pres">
      <dgm:prSet presAssocID="{51BD329E-6830-43BB-B09C-E770653834F2}" presName="connectorText" presStyleLbl="sibTrans2D1" presStyleIdx="6" presStyleCnt="7"/>
      <dgm:spPr/>
    </dgm:pt>
    <dgm:pt modelId="{0898BD1C-0D41-48F1-BA11-A3086BB4EAB8}" type="pres">
      <dgm:prSet presAssocID="{429AED82-4220-4FA6-BFD1-9BFC6D52522A}" presName="node" presStyleLbl="node1" presStyleIdx="6" presStyleCnt="7" custScaleY="44898" custRadScaleRad="99019" custRadScaleInc="-54855">
        <dgm:presLayoutVars>
          <dgm:bulletEnabled val="1"/>
        </dgm:presLayoutVars>
      </dgm:prSet>
      <dgm:spPr/>
    </dgm:pt>
  </dgm:ptLst>
  <dgm:cxnLst>
    <dgm:cxn modelId="{D3462101-1D12-41E8-AE45-EAB0A1B71C2E}" type="presOf" srcId="{7D5AD727-B52D-4C15-8F81-ECF40C366E06}" destId="{7FD38485-6BD0-444D-A652-5E06AE00A9E5}" srcOrd="0" destOrd="0" presId="urn:microsoft.com/office/officeart/2005/8/layout/radial5"/>
    <dgm:cxn modelId="{149DB207-923A-4655-AD15-AED99E1D0609}" type="presOf" srcId="{3EB26ABE-F2BD-4028-99EC-F1E8582BA826}" destId="{63F394C0-7139-45BF-B22D-425E9C732477}" srcOrd="1" destOrd="0" presId="urn:microsoft.com/office/officeart/2005/8/layout/radial5"/>
    <dgm:cxn modelId="{0359A209-85E5-4631-82A3-C1A054F73892}" type="presOf" srcId="{AF54BFE1-C9F7-4646-9391-D6163A259868}" destId="{CDF56BA1-CC1C-4AF6-9FD5-5ECAD45B1E19}" srcOrd="0" destOrd="0" presId="urn:microsoft.com/office/officeart/2005/8/layout/radial5"/>
    <dgm:cxn modelId="{1F6E322F-7A32-46B3-8384-36E159BC6A7B}" srcId="{CC7A09D6-CF51-4503-A499-AEF2F86A612F}" destId="{7D5AD727-B52D-4C15-8F81-ECF40C366E06}" srcOrd="1" destOrd="0" parTransId="{FC2CD8C7-22DE-4FD8-BE5C-B5EFF3818DD1}" sibTransId="{92842FD9-58C7-469D-B912-ED30619B3461}"/>
    <dgm:cxn modelId="{F1F52530-2588-4ADC-84CA-48D0BC728A4A}" type="presOf" srcId="{7B81B71B-46D0-4A6D-830C-D40787DA03E8}" destId="{56098039-CBAF-478E-849E-420E970445A4}" srcOrd="0" destOrd="0" presId="urn:microsoft.com/office/officeart/2005/8/layout/radial5"/>
    <dgm:cxn modelId="{9AE4555C-1BCE-4710-846A-3E55ED13E17F}" type="presOf" srcId="{FB167E6D-95F4-486A-9684-49CF8F1EDC35}" destId="{57029F2B-C901-4E73-B66B-D494F113F112}" srcOrd="0" destOrd="0" presId="urn:microsoft.com/office/officeart/2005/8/layout/radial5"/>
    <dgm:cxn modelId="{57D0446D-082A-40E7-A52A-213E78D1C776}" type="presOf" srcId="{5B9EB4C0-1E68-48AE-AF26-3DE02EFE5D06}" destId="{88188D4A-CCE1-4990-A9B4-FA0168379059}" srcOrd="1" destOrd="0" presId="urn:microsoft.com/office/officeart/2005/8/layout/radial5"/>
    <dgm:cxn modelId="{28593B54-6CAA-46DD-A60F-B65FBE49C607}" srcId="{CC7A09D6-CF51-4503-A499-AEF2F86A612F}" destId="{62C52E52-C1AD-47B5-9DB2-222920B632D5}" srcOrd="5" destOrd="0" parTransId="{5B9EB4C0-1E68-48AE-AF26-3DE02EFE5D06}" sibTransId="{E35DC3D1-23F4-46B8-A668-702D0A5F3BA7}"/>
    <dgm:cxn modelId="{1B9D6484-9762-489A-A018-62AC55E20A90}" type="presOf" srcId="{EAC09F0B-262C-4FC1-B4B2-6CE1041716FF}" destId="{27F82ACC-B48B-4BAF-B8F5-E19DE7EFBFE6}" srcOrd="0" destOrd="0" presId="urn:microsoft.com/office/officeart/2005/8/layout/radial5"/>
    <dgm:cxn modelId="{6D0B7F88-6B38-4399-AE69-CAC866F7F964}" type="presOf" srcId="{5B9EB4C0-1E68-48AE-AF26-3DE02EFE5D06}" destId="{92EA049D-F3DB-461A-959D-8698A61CDADA}" srcOrd="0" destOrd="0" presId="urn:microsoft.com/office/officeart/2005/8/layout/radial5"/>
    <dgm:cxn modelId="{20C0B18A-0934-4C2F-9B2C-BCDC133AE3F0}" type="presOf" srcId="{7B81B71B-46D0-4A6D-830C-D40787DA03E8}" destId="{01C07FA7-6127-46B1-A25D-7D27D71C42AE}" srcOrd="1" destOrd="0" presId="urn:microsoft.com/office/officeart/2005/8/layout/radial5"/>
    <dgm:cxn modelId="{C0F3508B-F94D-4974-A5C9-20089ED5404E}" type="presOf" srcId="{62C52E52-C1AD-47B5-9DB2-222920B632D5}" destId="{49BFCD7E-D52E-418B-850F-E0FEDBDC3C1A}" srcOrd="0" destOrd="0" presId="urn:microsoft.com/office/officeart/2005/8/layout/radial5"/>
    <dgm:cxn modelId="{C5A8998D-2D5F-49EE-B361-648C0423C1DA}" type="presOf" srcId="{DB17F1C1-8100-4A84-9268-85BC9401DCC5}" destId="{1DFFE085-0465-4C9C-91D0-B8BC9794280B}" srcOrd="0" destOrd="0" presId="urn:microsoft.com/office/officeart/2005/8/layout/radial5"/>
    <dgm:cxn modelId="{5FD8A590-A627-49F6-8CDB-A9E80CDFDDAC}" type="presOf" srcId="{D15BCD82-54F2-4B53-AD5B-FCD43A008746}" destId="{15FE29C2-5BA5-4DFC-BAC0-77F2915FA520}" srcOrd="0" destOrd="0" presId="urn:microsoft.com/office/officeart/2005/8/layout/radial5"/>
    <dgm:cxn modelId="{06F77691-4154-4D63-8C04-D73E8F8B34FA}" type="presOf" srcId="{CC7A09D6-CF51-4503-A499-AEF2F86A612F}" destId="{DF09870F-F5ED-4920-B7E1-9F0D91D7F1CD}" srcOrd="0" destOrd="0" presId="urn:microsoft.com/office/officeart/2005/8/layout/radial5"/>
    <dgm:cxn modelId="{A2BEC598-FE8B-4C64-832D-EFF2E6F316C2}" srcId="{CC7A09D6-CF51-4503-A499-AEF2F86A612F}" destId="{429AED82-4220-4FA6-BFD1-9BFC6D52522A}" srcOrd="6" destOrd="0" parTransId="{51BD329E-6830-43BB-B09C-E770653834F2}" sibTransId="{3D00A040-3661-4F05-9AED-3F7171D38CC8}"/>
    <dgm:cxn modelId="{36EA8AA1-3787-438A-B12C-7497065248DC}" type="presOf" srcId="{CCC2B308-0DFF-4091-B48B-803AE41778E3}" destId="{FAA93E91-15D2-48FB-9F1C-1C1D6FCB396A}" srcOrd="0" destOrd="0" presId="urn:microsoft.com/office/officeart/2005/8/layout/radial5"/>
    <dgm:cxn modelId="{7DF02CA6-7569-4BCC-9DEE-B7FCFFB3CDA2}" type="presOf" srcId="{3EB26ABE-F2BD-4028-99EC-F1E8582BA826}" destId="{DB595E4D-B805-4A4A-88B2-DF5095B26C26}" srcOrd="0" destOrd="0" presId="urn:microsoft.com/office/officeart/2005/8/layout/radial5"/>
    <dgm:cxn modelId="{69DBF3AA-50E3-4C2F-93BC-81D38815D9F2}" srcId="{CC7A09D6-CF51-4503-A499-AEF2F86A612F}" destId="{D15BCD82-54F2-4B53-AD5B-FCD43A008746}" srcOrd="0" destOrd="0" parTransId="{5E9DFCFE-8035-47FF-8737-041E4392E51E}" sibTransId="{D82A9993-BEF0-4F2B-A0FE-323133071D30}"/>
    <dgm:cxn modelId="{C11749B2-4461-4901-B8F3-9F0A9280E0E3}" type="presOf" srcId="{5E9DFCFE-8035-47FF-8737-041E4392E51E}" destId="{A2FC416A-EBC7-46CE-8A00-5E59C50D8257}" srcOrd="0" destOrd="0" presId="urn:microsoft.com/office/officeart/2005/8/layout/radial5"/>
    <dgm:cxn modelId="{A1F301B4-1190-4C43-8908-2959AB824ABF}" type="presOf" srcId="{51BD329E-6830-43BB-B09C-E770653834F2}" destId="{644D3658-E40F-435C-8159-E49BEEDB7CAC}" srcOrd="1" destOrd="0" presId="urn:microsoft.com/office/officeart/2005/8/layout/radial5"/>
    <dgm:cxn modelId="{0E3DBAB9-8A9E-4151-A510-B64BB5DEF846}" type="presOf" srcId="{FC2CD8C7-22DE-4FD8-BE5C-B5EFF3818DD1}" destId="{B1A927CB-9F4B-4F29-AD07-9974F3A6F2F9}" srcOrd="0" destOrd="0" presId="urn:microsoft.com/office/officeart/2005/8/layout/radial5"/>
    <dgm:cxn modelId="{E293F5C5-9FA2-4796-846E-318452D9245E}" srcId="{CC7A09D6-CF51-4503-A499-AEF2F86A612F}" destId="{CCC2B308-0DFF-4091-B48B-803AE41778E3}" srcOrd="2" destOrd="0" parTransId="{7B81B71B-46D0-4A6D-830C-D40787DA03E8}" sibTransId="{86F0E311-87DC-4734-807F-C04DD816D27D}"/>
    <dgm:cxn modelId="{738194C6-EC65-440B-ACBA-EA2A0BF276CE}" srcId="{CC7A09D6-CF51-4503-A499-AEF2F86A612F}" destId="{AF54BFE1-C9F7-4646-9391-D6163A259868}" srcOrd="4" destOrd="0" parTransId="{3EB26ABE-F2BD-4028-99EC-F1E8582BA826}" sibTransId="{7568927D-FC3D-42AA-B1C2-779A2F90BA1A}"/>
    <dgm:cxn modelId="{9B22C6CD-3D1B-4DDE-AE75-083131893F2D}" srcId="{EAC09F0B-262C-4FC1-B4B2-6CE1041716FF}" destId="{CC7A09D6-CF51-4503-A499-AEF2F86A612F}" srcOrd="0" destOrd="0" parTransId="{6C9F694C-4D87-42C9-A17F-036DA80877D9}" sibTransId="{E04762FD-5F95-45CE-AE4B-76F0F4EDD05D}"/>
    <dgm:cxn modelId="{A174C8CD-7127-4031-AA10-920DFB100133}" type="presOf" srcId="{429AED82-4220-4FA6-BFD1-9BFC6D52522A}" destId="{0898BD1C-0D41-48F1-BA11-A3086BB4EAB8}" srcOrd="0" destOrd="0" presId="urn:microsoft.com/office/officeart/2005/8/layout/radial5"/>
    <dgm:cxn modelId="{7F2A7CCF-8E7C-4FEE-A2B1-5C49B8BBFA30}" type="presOf" srcId="{5E9DFCFE-8035-47FF-8737-041E4392E51E}" destId="{C36A42E1-BA91-4E47-B26A-022A82C87076}" srcOrd="1" destOrd="0" presId="urn:microsoft.com/office/officeart/2005/8/layout/radial5"/>
    <dgm:cxn modelId="{328D04D4-454C-4D80-BAE8-80E14F1A6E1C}" type="presOf" srcId="{DB17F1C1-8100-4A84-9268-85BC9401DCC5}" destId="{80B1C042-E483-4375-8C28-86D3502EDF84}" srcOrd="1" destOrd="0" presId="urn:microsoft.com/office/officeart/2005/8/layout/radial5"/>
    <dgm:cxn modelId="{BA3E3BF1-3585-4CFA-A2C3-1D50C9F18DB6}" type="presOf" srcId="{FC2CD8C7-22DE-4FD8-BE5C-B5EFF3818DD1}" destId="{327B7C4E-C444-4ED2-92AB-EFA2130B78B5}" srcOrd="1" destOrd="0" presId="urn:microsoft.com/office/officeart/2005/8/layout/radial5"/>
    <dgm:cxn modelId="{EDE851F5-EECF-41D5-A859-0BED15D98140}" srcId="{CC7A09D6-CF51-4503-A499-AEF2F86A612F}" destId="{FB167E6D-95F4-486A-9684-49CF8F1EDC35}" srcOrd="3" destOrd="0" parTransId="{DB17F1C1-8100-4A84-9268-85BC9401DCC5}" sibTransId="{CF9EB4C0-46C5-472F-847A-42C49CDB749A}"/>
    <dgm:cxn modelId="{15F517FA-77CA-4F5F-90CF-4C6DBBF2B577}" type="presOf" srcId="{51BD329E-6830-43BB-B09C-E770653834F2}" destId="{D73A92E1-6647-4ED8-BAB6-78EC34CB8AD1}" srcOrd="0" destOrd="0" presId="urn:microsoft.com/office/officeart/2005/8/layout/radial5"/>
    <dgm:cxn modelId="{079DEB35-52B8-4894-B2EF-7AC62B5AB911}" type="presParOf" srcId="{27F82ACC-B48B-4BAF-B8F5-E19DE7EFBFE6}" destId="{DF09870F-F5ED-4920-B7E1-9F0D91D7F1CD}" srcOrd="0" destOrd="0" presId="urn:microsoft.com/office/officeart/2005/8/layout/radial5"/>
    <dgm:cxn modelId="{3CFCE81B-6E56-4F4A-A379-FCB7134B90CB}" type="presParOf" srcId="{27F82ACC-B48B-4BAF-B8F5-E19DE7EFBFE6}" destId="{A2FC416A-EBC7-46CE-8A00-5E59C50D8257}" srcOrd="1" destOrd="0" presId="urn:microsoft.com/office/officeart/2005/8/layout/radial5"/>
    <dgm:cxn modelId="{24B291DD-BB24-42EA-9CCC-4CC5A1ABC878}" type="presParOf" srcId="{A2FC416A-EBC7-46CE-8A00-5E59C50D8257}" destId="{C36A42E1-BA91-4E47-B26A-022A82C87076}" srcOrd="0" destOrd="0" presId="urn:microsoft.com/office/officeart/2005/8/layout/radial5"/>
    <dgm:cxn modelId="{F73ADD1D-3C1E-40A4-A40A-9F4A3318B004}" type="presParOf" srcId="{27F82ACC-B48B-4BAF-B8F5-E19DE7EFBFE6}" destId="{15FE29C2-5BA5-4DFC-BAC0-77F2915FA520}" srcOrd="2" destOrd="0" presId="urn:microsoft.com/office/officeart/2005/8/layout/radial5"/>
    <dgm:cxn modelId="{D2903570-A5F1-4BCE-A4E8-A842A5638AB4}" type="presParOf" srcId="{27F82ACC-B48B-4BAF-B8F5-E19DE7EFBFE6}" destId="{B1A927CB-9F4B-4F29-AD07-9974F3A6F2F9}" srcOrd="3" destOrd="0" presId="urn:microsoft.com/office/officeart/2005/8/layout/radial5"/>
    <dgm:cxn modelId="{38309EBD-2666-43E2-A48E-5007C738C68B}" type="presParOf" srcId="{B1A927CB-9F4B-4F29-AD07-9974F3A6F2F9}" destId="{327B7C4E-C444-4ED2-92AB-EFA2130B78B5}" srcOrd="0" destOrd="0" presId="urn:microsoft.com/office/officeart/2005/8/layout/radial5"/>
    <dgm:cxn modelId="{90C09E65-63EA-4D74-BAA9-9D765BAF3904}" type="presParOf" srcId="{27F82ACC-B48B-4BAF-B8F5-E19DE7EFBFE6}" destId="{7FD38485-6BD0-444D-A652-5E06AE00A9E5}" srcOrd="4" destOrd="0" presId="urn:microsoft.com/office/officeart/2005/8/layout/radial5"/>
    <dgm:cxn modelId="{0205A986-3EFA-4429-8818-A7B2E4ABB302}" type="presParOf" srcId="{27F82ACC-B48B-4BAF-B8F5-E19DE7EFBFE6}" destId="{56098039-CBAF-478E-849E-420E970445A4}" srcOrd="5" destOrd="0" presId="urn:microsoft.com/office/officeart/2005/8/layout/radial5"/>
    <dgm:cxn modelId="{1283E05B-E8B5-4363-A6CE-EEA53B72247F}" type="presParOf" srcId="{56098039-CBAF-478E-849E-420E970445A4}" destId="{01C07FA7-6127-46B1-A25D-7D27D71C42AE}" srcOrd="0" destOrd="0" presId="urn:microsoft.com/office/officeart/2005/8/layout/radial5"/>
    <dgm:cxn modelId="{A20007DE-CED9-480A-B914-C705CAF72003}" type="presParOf" srcId="{27F82ACC-B48B-4BAF-B8F5-E19DE7EFBFE6}" destId="{FAA93E91-15D2-48FB-9F1C-1C1D6FCB396A}" srcOrd="6" destOrd="0" presId="urn:microsoft.com/office/officeart/2005/8/layout/radial5"/>
    <dgm:cxn modelId="{1ABCCB63-A403-44E1-97AD-91754CA8FE0F}" type="presParOf" srcId="{27F82ACC-B48B-4BAF-B8F5-E19DE7EFBFE6}" destId="{1DFFE085-0465-4C9C-91D0-B8BC9794280B}" srcOrd="7" destOrd="0" presId="urn:microsoft.com/office/officeart/2005/8/layout/radial5"/>
    <dgm:cxn modelId="{16D082FD-3B2D-4612-A08E-BECB90490E3F}" type="presParOf" srcId="{1DFFE085-0465-4C9C-91D0-B8BC9794280B}" destId="{80B1C042-E483-4375-8C28-86D3502EDF84}" srcOrd="0" destOrd="0" presId="urn:microsoft.com/office/officeart/2005/8/layout/radial5"/>
    <dgm:cxn modelId="{CBFAF7EA-5D64-4A64-89FB-FF06F168288F}" type="presParOf" srcId="{27F82ACC-B48B-4BAF-B8F5-E19DE7EFBFE6}" destId="{57029F2B-C901-4E73-B66B-D494F113F112}" srcOrd="8" destOrd="0" presId="urn:microsoft.com/office/officeart/2005/8/layout/radial5"/>
    <dgm:cxn modelId="{D538C01A-8645-46D3-A3A0-DCC7EF3C5484}" type="presParOf" srcId="{27F82ACC-B48B-4BAF-B8F5-E19DE7EFBFE6}" destId="{DB595E4D-B805-4A4A-88B2-DF5095B26C26}" srcOrd="9" destOrd="0" presId="urn:microsoft.com/office/officeart/2005/8/layout/radial5"/>
    <dgm:cxn modelId="{6FC72287-56DE-4063-A19E-2B13DE25BE77}" type="presParOf" srcId="{DB595E4D-B805-4A4A-88B2-DF5095B26C26}" destId="{63F394C0-7139-45BF-B22D-425E9C732477}" srcOrd="0" destOrd="0" presId="urn:microsoft.com/office/officeart/2005/8/layout/radial5"/>
    <dgm:cxn modelId="{9B9337F4-BFB5-4175-96EE-E1734670C496}" type="presParOf" srcId="{27F82ACC-B48B-4BAF-B8F5-E19DE7EFBFE6}" destId="{CDF56BA1-CC1C-4AF6-9FD5-5ECAD45B1E19}" srcOrd="10" destOrd="0" presId="urn:microsoft.com/office/officeart/2005/8/layout/radial5"/>
    <dgm:cxn modelId="{CAC96845-52FC-4ACE-9428-0FB8AECB2F77}" type="presParOf" srcId="{27F82ACC-B48B-4BAF-B8F5-E19DE7EFBFE6}" destId="{92EA049D-F3DB-461A-959D-8698A61CDADA}" srcOrd="11" destOrd="0" presId="urn:microsoft.com/office/officeart/2005/8/layout/radial5"/>
    <dgm:cxn modelId="{67687D88-5BBF-4A84-90E4-CD7E58621D33}" type="presParOf" srcId="{92EA049D-F3DB-461A-959D-8698A61CDADA}" destId="{88188D4A-CCE1-4990-A9B4-FA0168379059}" srcOrd="0" destOrd="0" presId="urn:microsoft.com/office/officeart/2005/8/layout/radial5"/>
    <dgm:cxn modelId="{5914B86E-7DEB-4A84-9879-750D78D81043}" type="presParOf" srcId="{27F82ACC-B48B-4BAF-B8F5-E19DE7EFBFE6}" destId="{49BFCD7E-D52E-418B-850F-E0FEDBDC3C1A}" srcOrd="12" destOrd="0" presId="urn:microsoft.com/office/officeart/2005/8/layout/radial5"/>
    <dgm:cxn modelId="{85D59ABE-46D6-4C40-80BF-921C4BE1F67F}" type="presParOf" srcId="{27F82ACC-B48B-4BAF-B8F5-E19DE7EFBFE6}" destId="{D73A92E1-6647-4ED8-BAB6-78EC34CB8AD1}" srcOrd="13" destOrd="0" presId="urn:microsoft.com/office/officeart/2005/8/layout/radial5"/>
    <dgm:cxn modelId="{315F39A1-6B89-46AD-A38C-C72F9402951A}" type="presParOf" srcId="{D73A92E1-6647-4ED8-BAB6-78EC34CB8AD1}" destId="{644D3658-E40F-435C-8159-E49BEEDB7CAC}" srcOrd="0" destOrd="0" presId="urn:microsoft.com/office/officeart/2005/8/layout/radial5"/>
    <dgm:cxn modelId="{FE5E7199-D951-4722-85B9-6E3EDCE73104}" type="presParOf" srcId="{27F82ACC-B48B-4BAF-B8F5-E19DE7EFBFE6}" destId="{0898BD1C-0D41-48F1-BA11-A3086BB4EAB8}" srcOrd="14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AC09F0B-262C-4FC1-B4B2-6CE1041716FF}" type="doc">
      <dgm:prSet loTypeId="urn:microsoft.com/office/officeart/2005/8/layout/radial5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CC7A09D6-CF51-4503-A499-AEF2F86A612F}">
      <dgm:prSet phldrT="[Texte]" custT="1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fr-FR" sz="1200" dirty="0"/>
            <a:t>Compétences</a:t>
          </a:r>
        </a:p>
      </dgm:t>
    </dgm:pt>
    <dgm:pt modelId="{6C9F694C-4D87-42C9-A17F-036DA80877D9}" type="parTrans" cxnId="{9B22C6CD-3D1B-4DDE-AE75-083131893F2D}">
      <dgm:prSet/>
      <dgm:spPr/>
      <dgm:t>
        <a:bodyPr/>
        <a:lstStyle/>
        <a:p>
          <a:endParaRPr lang="fr-FR" sz="1200"/>
        </a:p>
      </dgm:t>
    </dgm:pt>
    <dgm:pt modelId="{E04762FD-5F95-45CE-AE4B-76F0F4EDD05D}" type="sibTrans" cxnId="{9B22C6CD-3D1B-4DDE-AE75-083131893F2D}">
      <dgm:prSet/>
      <dgm:spPr/>
      <dgm:t>
        <a:bodyPr/>
        <a:lstStyle/>
        <a:p>
          <a:endParaRPr lang="fr-FR" sz="1200"/>
        </a:p>
      </dgm:t>
    </dgm:pt>
    <dgm:pt modelId="{D15BCD82-54F2-4B53-AD5B-FCD43A008746}">
      <dgm:prSet phldrT="[Texte]" custT="1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fr-FR" sz="1200" dirty="0"/>
            <a:t>Concevoir</a:t>
          </a:r>
        </a:p>
      </dgm:t>
    </dgm:pt>
    <dgm:pt modelId="{5E9DFCFE-8035-47FF-8737-041E4392E51E}" type="parTrans" cxnId="{69DBF3AA-50E3-4C2F-93BC-81D38815D9F2}">
      <dgm:prSet custT="1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endParaRPr lang="fr-FR" sz="1200"/>
        </a:p>
      </dgm:t>
    </dgm:pt>
    <dgm:pt modelId="{D82A9993-BEF0-4F2B-A0FE-323133071D30}" type="sibTrans" cxnId="{69DBF3AA-50E3-4C2F-93BC-81D38815D9F2}">
      <dgm:prSet/>
      <dgm:spPr/>
      <dgm:t>
        <a:bodyPr/>
        <a:lstStyle/>
        <a:p>
          <a:endParaRPr lang="fr-FR" sz="1200"/>
        </a:p>
      </dgm:t>
    </dgm:pt>
    <dgm:pt modelId="{CCC2B308-0DFF-4091-B48B-803AE41778E3}">
      <dgm:prSet phldrT="[Texte]" custT="1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fr-FR" sz="1200" dirty="0"/>
            <a:t>Expérimenter</a:t>
          </a:r>
        </a:p>
      </dgm:t>
    </dgm:pt>
    <dgm:pt modelId="{7B81B71B-46D0-4A6D-830C-D40787DA03E8}" type="parTrans" cxnId="{E293F5C5-9FA2-4796-846E-318452D9245E}">
      <dgm:prSet custT="1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endParaRPr lang="fr-FR" sz="1200"/>
        </a:p>
      </dgm:t>
    </dgm:pt>
    <dgm:pt modelId="{86F0E311-87DC-4734-807F-C04DD816D27D}" type="sibTrans" cxnId="{E293F5C5-9FA2-4796-846E-318452D9245E}">
      <dgm:prSet/>
      <dgm:spPr/>
      <dgm:t>
        <a:bodyPr/>
        <a:lstStyle/>
        <a:p>
          <a:endParaRPr lang="fr-FR" sz="1200"/>
        </a:p>
      </dgm:t>
    </dgm:pt>
    <dgm:pt modelId="{429AED82-4220-4FA6-BFD1-9BFC6D52522A}">
      <dgm:prSet phldrT="[Texte]" custT="1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fr-FR" sz="1200" dirty="0"/>
            <a:t>Communiquer</a:t>
          </a:r>
        </a:p>
      </dgm:t>
    </dgm:pt>
    <dgm:pt modelId="{51BD329E-6830-43BB-B09C-E770653834F2}" type="parTrans" cxnId="{A2BEC598-FE8B-4C64-832D-EFF2E6F316C2}">
      <dgm:prSet custT="1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endParaRPr lang="fr-FR" sz="1200"/>
        </a:p>
      </dgm:t>
    </dgm:pt>
    <dgm:pt modelId="{3D00A040-3661-4F05-9AED-3F7171D38CC8}" type="sibTrans" cxnId="{A2BEC598-FE8B-4C64-832D-EFF2E6F316C2}">
      <dgm:prSet/>
      <dgm:spPr/>
      <dgm:t>
        <a:bodyPr/>
        <a:lstStyle/>
        <a:p>
          <a:endParaRPr lang="fr-FR" sz="1200"/>
        </a:p>
      </dgm:t>
    </dgm:pt>
    <dgm:pt modelId="{FB167E6D-95F4-486A-9684-49CF8F1EDC35}">
      <dgm:prSet phldrT="[Texte]" custT="1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pPr algn="ctr"/>
          <a:r>
            <a:rPr lang="fr-FR" sz="1200" dirty="0"/>
            <a:t>Analyser</a:t>
          </a:r>
        </a:p>
      </dgm:t>
    </dgm:pt>
    <dgm:pt modelId="{DB17F1C1-8100-4A84-9268-85BC9401DCC5}" type="parTrans" cxnId="{EDE851F5-EECF-41D5-A859-0BED15D98140}">
      <dgm:prSet custT="1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endParaRPr lang="fr-FR" sz="1200"/>
        </a:p>
      </dgm:t>
    </dgm:pt>
    <dgm:pt modelId="{CF9EB4C0-46C5-472F-847A-42C49CDB749A}" type="sibTrans" cxnId="{EDE851F5-EECF-41D5-A859-0BED15D98140}">
      <dgm:prSet/>
      <dgm:spPr/>
      <dgm:t>
        <a:bodyPr/>
        <a:lstStyle/>
        <a:p>
          <a:endParaRPr lang="fr-FR" sz="1200"/>
        </a:p>
      </dgm:t>
    </dgm:pt>
    <dgm:pt modelId="{AF54BFE1-C9F7-4646-9391-D6163A259868}">
      <dgm:prSet phldrT="[Texte]" custT="1"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fr-FR" sz="1200" dirty="0"/>
            <a:t>Modéliser</a:t>
          </a:r>
        </a:p>
      </dgm:t>
    </dgm:pt>
    <dgm:pt modelId="{3EB26ABE-F2BD-4028-99EC-F1E8582BA826}" type="parTrans" cxnId="{738194C6-EC65-440B-ACBA-EA2A0BF276CE}">
      <dgm:prSet custT="1"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endParaRPr lang="fr-FR" sz="1200"/>
        </a:p>
      </dgm:t>
    </dgm:pt>
    <dgm:pt modelId="{7568927D-FC3D-42AA-B1C2-779A2F90BA1A}" type="sibTrans" cxnId="{738194C6-EC65-440B-ACBA-EA2A0BF276CE}">
      <dgm:prSet/>
      <dgm:spPr/>
      <dgm:t>
        <a:bodyPr/>
        <a:lstStyle/>
        <a:p>
          <a:endParaRPr lang="fr-FR" sz="1200"/>
        </a:p>
      </dgm:t>
    </dgm:pt>
    <dgm:pt modelId="{62C52E52-C1AD-47B5-9DB2-222920B632D5}">
      <dgm:prSet phldrT="[Texte]" custT="1"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pPr algn="ctr"/>
          <a:r>
            <a:rPr lang="fr-FR" sz="1200" dirty="0"/>
            <a:t>Résoudre</a:t>
          </a:r>
        </a:p>
      </dgm:t>
    </dgm:pt>
    <dgm:pt modelId="{5B9EB4C0-1E68-48AE-AF26-3DE02EFE5D06}" type="parTrans" cxnId="{28593B54-6CAA-46DD-A60F-B65FBE49C607}">
      <dgm:prSet custT="1"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endParaRPr lang="fr-FR" sz="1200"/>
        </a:p>
      </dgm:t>
    </dgm:pt>
    <dgm:pt modelId="{E35DC3D1-23F4-46B8-A668-702D0A5F3BA7}" type="sibTrans" cxnId="{28593B54-6CAA-46DD-A60F-B65FBE49C607}">
      <dgm:prSet/>
      <dgm:spPr/>
      <dgm:t>
        <a:bodyPr/>
        <a:lstStyle/>
        <a:p>
          <a:endParaRPr lang="fr-FR" sz="1200"/>
        </a:p>
      </dgm:t>
    </dgm:pt>
    <dgm:pt modelId="{27F82ACC-B48B-4BAF-B8F5-E19DE7EFBFE6}" type="pres">
      <dgm:prSet presAssocID="{EAC09F0B-262C-4FC1-B4B2-6CE1041716FF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DF09870F-F5ED-4920-B7E1-9F0D91D7F1CD}" type="pres">
      <dgm:prSet presAssocID="{CC7A09D6-CF51-4503-A499-AEF2F86A612F}" presName="centerShape" presStyleLbl="node0" presStyleIdx="0" presStyleCnt="1" custScaleY="46828"/>
      <dgm:spPr/>
    </dgm:pt>
    <dgm:pt modelId="{A2FC416A-EBC7-46CE-8A00-5E59C50D8257}" type="pres">
      <dgm:prSet presAssocID="{5E9DFCFE-8035-47FF-8737-041E4392E51E}" presName="parTrans" presStyleLbl="sibTrans2D1" presStyleIdx="0" presStyleCnt="6"/>
      <dgm:spPr/>
    </dgm:pt>
    <dgm:pt modelId="{C36A42E1-BA91-4E47-B26A-022A82C87076}" type="pres">
      <dgm:prSet presAssocID="{5E9DFCFE-8035-47FF-8737-041E4392E51E}" presName="connectorText" presStyleLbl="sibTrans2D1" presStyleIdx="0" presStyleCnt="6"/>
      <dgm:spPr/>
    </dgm:pt>
    <dgm:pt modelId="{15FE29C2-5BA5-4DFC-BAC0-77F2915FA520}" type="pres">
      <dgm:prSet presAssocID="{D15BCD82-54F2-4B53-AD5B-FCD43A008746}" presName="node" presStyleLbl="node1" presStyleIdx="0" presStyleCnt="6" custScaleY="37304" custRadScaleRad="75157" custRadScaleInc="3491">
        <dgm:presLayoutVars>
          <dgm:bulletEnabled val="1"/>
        </dgm:presLayoutVars>
      </dgm:prSet>
      <dgm:spPr/>
    </dgm:pt>
    <dgm:pt modelId="{56098039-CBAF-478E-849E-420E970445A4}" type="pres">
      <dgm:prSet presAssocID="{7B81B71B-46D0-4A6D-830C-D40787DA03E8}" presName="parTrans" presStyleLbl="sibTrans2D1" presStyleIdx="1" presStyleCnt="6"/>
      <dgm:spPr/>
    </dgm:pt>
    <dgm:pt modelId="{01C07FA7-6127-46B1-A25D-7D27D71C42AE}" type="pres">
      <dgm:prSet presAssocID="{7B81B71B-46D0-4A6D-830C-D40787DA03E8}" presName="connectorText" presStyleLbl="sibTrans2D1" presStyleIdx="1" presStyleCnt="6"/>
      <dgm:spPr/>
    </dgm:pt>
    <dgm:pt modelId="{FAA93E91-15D2-48FB-9F1C-1C1D6FCB396A}" type="pres">
      <dgm:prSet presAssocID="{CCC2B308-0DFF-4091-B48B-803AE41778E3}" presName="node" presStyleLbl="node1" presStyleIdx="1" presStyleCnt="6" custScaleY="46086">
        <dgm:presLayoutVars>
          <dgm:bulletEnabled val="1"/>
        </dgm:presLayoutVars>
      </dgm:prSet>
      <dgm:spPr/>
    </dgm:pt>
    <dgm:pt modelId="{1DFFE085-0465-4C9C-91D0-B8BC9794280B}" type="pres">
      <dgm:prSet presAssocID="{DB17F1C1-8100-4A84-9268-85BC9401DCC5}" presName="parTrans" presStyleLbl="sibTrans2D1" presStyleIdx="2" presStyleCnt="6"/>
      <dgm:spPr/>
    </dgm:pt>
    <dgm:pt modelId="{80B1C042-E483-4375-8C28-86D3502EDF84}" type="pres">
      <dgm:prSet presAssocID="{DB17F1C1-8100-4A84-9268-85BC9401DCC5}" presName="connectorText" presStyleLbl="sibTrans2D1" presStyleIdx="2" presStyleCnt="6"/>
      <dgm:spPr/>
    </dgm:pt>
    <dgm:pt modelId="{57029F2B-C901-4E73-B66B-D494F113F112}" type="pres">
      <dgm:prSet presAssocID="{FB167E6D-95F4-486A-9684-49CF8F1EDC35}" presName="node" presStyleLbl="node1" presStyleIdx="2" presStyleCnt="6" custScaleY="38921" custRadScaleRad="94435" custRadScaleInc="-6503">
        <dgm:presLayoutVars>
          <dgm:bulletEnabled val="1"/>
        </dgm:presLayoutVars>
      </dgm:prSet>
      <dgm:spPr/>
    </dgm:pt>
    <dgm:pt modelId="{DB595E4D-B805-4A4A-88B2-DF5095B26C26}" type="pres">
      <dgm:prSet presAssocID="{3EB26ABE-F2BD-4028-99EC-F1E8582BA826}" presName="parTrans" presStyleLbl="sibTrans2D1" presStyleIdx="3" presStyleCnt="6"/>
      <dgm:spPr/>
    </dgm:pt>
    <dgm:pt modelId="{63F394C0-7139-45BF-B22D-425E9C732477}" type="pres">
      <dgm:prSet presAssocID="{3EB26ABE-F2BD-4028-99EC-F1E8582BA826}" presName="connectorText" presStyleLbl="sibTrans2D1" presStyleIdx="3" presStyleCnt="6"/>
      <dgm:spPr/>
    </dgm:pt>
    <dgm:pt modelId="{CDF56BA1-CC1C-4AF6-9FD5-5ECAD45B1E19}" type="pres">
      <dgm:prSet presAssocID="{AF54BFE1-C9F7-4646-9391-D6163A259868}" presName="node" presStyleLbl="node1" presStyleIdx="3" presStyleCnt="6" custScaleY="38921" custRadScaleRad="82523" custRadScaleInc="8357">
        <dgm:presLayoutVars>
          <dgm:bulletEnabled val="1"/>
        </dgm:presLayoutVars>
      </dgm:prSet>
      <dgm:spPr/>
    </dgm:pt>
    <dgm:pt modelId="{92EA049D-F3DB-461A-959D-8698A61CDADA}" type="pres">
      <dgm:prSet presAssocID="{5B9EB4C0-1E68-48AE-AF26-3DE02EFE5D06}" presName="parTrans" presStyleLbl="sibTrans2D1" presStyleIdx="4" presStyleCnt="6"/>
      <dgm:spPr/>
    </dgm:pt>
    <dgm:pt modelId="{88188D4A-CCE1-4990-A9B4-FA0168379059}" type="pres">
      <dgm:prSet presAssocID="{5B9EB4C0-1E68-48AE-AF26-3DE02EFE5D06}" presName="connectorText" presStyleLbl="sibTrans2D1" presStyleIdx="4" presStyleCnt="6"/>
      <dgm:spPr/>
    </dgm:pt>
    <dgm:pt modelId="{49BFCD7E-D52E-418B-850F-E0FEDBDC3C1A}" type="pres">
      <dgm:prSet presAssocID="{62C52E52-C1AD-47B5-9DB2-222920B632D5}" presName="node" presStyleLbl="node1" presStyleIdx="4" presStyleCnt="6" custScaleY="34519" custRadScaleRad="96248" custRadScaleInc="-1985">
        <dgm:presLayoutVars>
          <dgm:bulletEnabled val="1"/>
        </dgm:presLayoutVars>
      </dgm:prSet>
      <dgm:spPr/>
    </dgm:pt>
    <dgm:pt modelId="{D73A92E1-6647-4ED8-BAB6-78EC34CB8AD1}" type="pres">
      <dgm:prSet presAssocID="{51BD329E-6830-43BB-B09C-E770653834F2}" presName="parTrans" presStyleLbl="sibTrans2D1" presStyleIdx="5" presStyleCnt="6"/>
      <dgm:spPr/>
    </dgm:pt>
    <dgm:pt modelId="{644D3658-E40F-435C-8159-E49BEEDB7CAC}" type="pres">
      <dgm:prSet presAssocID="{51BD329E-6830-43BB-B09C-E770653834F2}" presName="connectorText" presStyleLbl="sibTrans2D1" presStyleIdx="5" presStyleCnt="6"/>
      <dgm:spPr/>
    </dgm:pt>
    <dgm:pt modelId="{0898BD1C-0D41-48F1-BA11-A3086BB4EAB8}" type="pres">
      <dgm:prSet presAssocID="{429AED82-4220-4FA6-BFD1-9BFC6D52522A}" presName="node" presStyleLbl="node1" presStyleIdx="5" presStyleCnt="6" custScaleY="44898" custRadScaleRad="103140" custRadScaleInc="-42693">
        <dgm:presLayoutVars>
          <dgm:bulletEnabled val="1"/>
        </dgm:presLayoutVars>
      </dgm:prSet>
      <dgm:spPr/>
    </dgm:pt>
  </dgm:ptLst>
  <dgm:cxnLst>
    <dgm:cxn modelId="{27B94D01-FB7D-417E-84F7-4B874EB90E43}" type="presOf" srcId="{3EB26ABE-F2BD-4028-99EC-F1E8582BA826}" destId="{DB595E4D-B805-4A4A-88B2-DF5095B26C26}" srcOrd="0" destOrd="0" presId="urn:microsoft.com/office/officeart/2005/8/layout/radial5"/>
    <dgm:cxn modelId="{4156C905-9A83-4F2A-B236-7863206EF26F}" type="presOf" srcId="{5B9EB4C0-1E68-48AE-AF26-3DE02EFE5D06}" destId="{88188D4A-CCE1-4990-A9B4-FA0168379059}" srcOrd="1" destOrd="0" presId="urn:microsoft.com/office/officeart/2005/8/layout/radial5"/>
    <dgm:cxn modelId="{659B9A16-5C6E-4372-8322-63503002A5E9}" type="presOf" srcId="{D15BCD82-54F2-4B53-AD5B-FCD43A008746}" destId="{15FE29C2-5BA5-4DFC-BAC0-77F2915FA520}" srcOrd="0" destOrd="0" presId="urn:microsoft.com/office/officeart/2005/8/layout/radial5"/>
    <dgm:cxn modelId="{725C731A-CEF7-47CA-85DB-924B697EF1CA}" type="presOf" srcId="{5B9EB4C0-1E68-48AE-AF26-3DE02EFE5D06}" destId="{92EA049D-F3DB-461A-959D-8698A61CDADA}" srcOrd="0" destOrd="0" presId="urn:microsoft.com/office/officeart/2005/8/layout/radial5"/>
    <dgm:cxn modelId="{2BADE14B-B9E4-4063-9D20-17458F998D47}" type="presOf" srcId="{7B81B71B-46D0-4A6D-830C-D40787DA03E8}" destId="{01C07FA7-6127-46B1-A25D-7D27D71C42AE}" srcOrd="1" destOrd="0" presId="urn:microsoft.com/office/officeart/2005/8/layout/radial5"/>
    <dgm:cxn modelId="{D01B076D-787E-457C-BBA5-DAB5A3D240F6}" type="presOf" srcId="{3EB26ABE-F2BD-4028-99EC-F1E8582BA826}" destId="{63F394C0-7139-45BF-B22D-425E9C732477}" srcOrd="1" destOrd="0" presId="urn:microsoft.com/office/officeart/2005/8/layout/radial5"/>
    <dgm:cxn modelId="{C681DB6E-DED2-4D75-B879-4943162C1713}" type="presOf" srcId="{EAC09F0B-262C-4FC1-B4B2-6CE1041716FF}" destId="{27F82ACC-B48B-4BAF-B8F5-E19DE7EFBFE6}" srcOrd="0" destOrd="0" presId="urn:microsoft.com/office/officeart/2005/8/layout/radial5"/>
    <dgm:cxn modelId="{28593B54-6CAA-46DD-A60F-B65FBE49C607}" srcId="{CC7A09D6-CF51-4503-A499-AEF2F86A612F}" destId="{62C52E52-C1AD-47B5-9DB2-222920B632D5}" srcOrd="4" destOrd="0" parTransId="{5B9EB4C0-1E68-48AE-AF26-3DE02EFE5D06}" sibTransId="{E35DC3D1-23F4-46B8-A668-702D0A5F3BA7}"/>
    <dgm:cxn modelId="{F42C7677-A88F-42E4-9606-9265228AD0ED}" type="presOf" srcId="{429AED82-4220-4FA6-BFD1-9BFC6D52522A}" destId="{0898BD1C-0D41-48F1-BA11-A3086BB4EAB8}" srcOrd="0" destOrd="0" presId="urn:microsoft.com/office/officeart/2005/8/layout/radial5"/>
    <dgm:cxn modelId="{3A62C778-D828-4F11-8F73-200A57807F79}" type="presOf" srcId="{5E9DFCFE-8035-47FF-8737-041E4392E51E}" destId="{A2FC416A-EBC7-46CE-8A00-5E59C50D8257}" srcOrd="0" destOrd="0" presId="urn:microsoft.com/office/officeart/2005/8/layout/radial5"/>
    <dgm:cxn modelId="{3D189389-B5E8-4190-AEB7-2F3ADA775B3D}" type="presOf" srcId="{7B81B71B-46D0-4A6D-830C-D40787DA03E8}" destId="{56098039-CBAF-478E-849E-420E970445A4}" srcOrd="0" destOrd="0" presId="urn:microsoft.com/office/officeart/2005/8/layout/radial5"/>
    <dgm:cxn modelId="{A2BEC598-FE8B-4C64-832D-EFF2E6F316C2}" srcId="{CC7A09D6-CF51-4503-A499-AEF2F86A612F}" destId="{429AED82-4220-4FA6-BFD1-9BFC6D52522A}" srcOrd="5" destOrd="0" parTransId="{51BD329E-6830-43BB-B09C-E770653834F2}" sibTransId="{3D00A040-3661-4F05-9AED-3F7171D38CC8}"/>
    <dgm:cxn modelId="{0BAA0BA1-E90F-45B8-B288-D5AD4AD2364A}" type="presOf" srcId="{51BD329E-6830-43BB-B09C-E770653834F2}" destId="{644D3658-E40F-435C-8159-E49BEEDB7CAC}" srcOrd="1" destOrd="0" presId="urn:microsoft.com/office/officeart/2005/8/layout/radial5"/>
    <dgm:cxn modelId="{2A1EF2A9-2125-402A-8B2A-02A2BB9DDC07}" type="presOf" srcId="{DB17F1C1-8100-4A84-9268-85BC9401DCC5}" destId="{80B1C042-E483-4375-8C28-86D3502EDF84}" srcOrd="1" destOrd="0" presId="urn:microsoft.com/office/officeart/2005/8/layout/radial5"/>
    <dgm:cxn modelId="{69DBF3AA-50E3-4C2F-93BC-81D38815D9F2}" srcId="{CC7A09D6-CF51-4503-A499-AEF2F86A612F}" destId="{D15BCD82-54F2-4B53-AD5B-FCD43A008746}" srcOrd="0" destOrd="0" parTransId="{5E9DFCFE-8035-47FF-8737-041E4392E51E}" sibTransId="{D82A9993-BEF0-4F2B-A0FE-323133071D30}"/>
    <dgm:cxn modelId="{E1C026AC-5BAC-467C-9A96-DD06C3AC20DF}" type="presOf" srcId="{62C52E52-C1AD-47B5-9DB2-222920B632D5}" destId="{49BFCD7E-D52E-418B-850F-E0FEDBDC3C1A}" srcOrd="0" destOrd="0" presId="urn:microsoft.com/office/officeart/2005/8/layout/radial5"/>
    <dgm:cxn modelId="{985D23AE-A858-442C-AA02-F681B9D7D2AF}" type="presOf" srcId="{FB167E6D-95F4-486A-9684-49CF8F1EDC35}" destId="{57029F2B-C901-4E73-B66B-D494F113F112}" srcOrd="0" destOrd="0" presId="urn:microsoft.com/office/officeart/2005/8/layout/radial5"/>
    <dgm:cxn modelId="{7A5D3FB0-DB25-4C11-A513-83BF155895A6}" type="presOf" srcId="{DB17F1C1-8100-4A84-9268-85BC9401DCC5}" destId="{1DFFE085-0465-4C9C-91D0-B8BC9794280B}" srcOrd="0" destOrd="0" presId="urn:microsoft.com/office/officeart/2005/8/layout/radial5"/>
    <dgm:cxn modelId="{E293F5C5-9FA2-4796-846E-318452D9245E}" srcId="{CC7A09D6-CF51-4503-A499-AEF2F86A612F}" destId="{CCC2B308-0DFF-4091-B48B-803AE41778E3}" srcOrd="1" destOrd="0" parTransId="{7B81B71B-46D0-4A6D-830C-D40787DA03E8}" sibTransId="{86F0E311-87DC-4734-807F-C04DD816D27D}"/>
    <dgm:cxn modelId="{8C8234C6-FE73-4FC9-90BC-198C13F036E5}" type="presOf" srcId="{5E9DFCFE-8035-47FF-8737-041E4392E51E}" destId="{C36A42E1-BA91-4E47-B26A-022A82C87076}" srcOrd="1" destOrd="0" presId="urn:microsoft.com/office/officeart/2005/8/layout/radial5"/>
    <dgm:cxn modelId="{738194C6-EC65-440B-ACBA-EA2A0BF276CE}" srcId="{CC7A09D6-CF51-4503-A499-AEF2F86A612F}" destId="{AF54BFE1-C9F7-4646-9391-D6163A259868}" srcOrd="3" destOrd="0" parTransId="{3EB26ABE-F2BD-4028-99EC-F1E8582BA826}" sibTransId="{7568927D-FC3D-42AA-B1C2-779A2F90BA1A}"/>
    <dgm:cxn modelId="{9B22C6CD-3D1B-4DDE-AE75-083131893F2D}" srcId="{EAC09F0B-262C-4FC1-B4B2-6CE1041716FF}" destId="{CC7A09D6-CF51-4503-A499-AEF2F86A612F}" srcOrd="0" destOrd="0" parTransId="{6C9F694C-4D87-42C9-A17F-036DA80877D9}" sibTransId="{E04762FD-5F95-45CE-AE4B-76F0F4EDD05D}"/>
    <dgm:cxn modelId="{46D93FDA-6B2D-469E-91DB-473AA7145FB4}" type="presOf" srcId="{AF54BFE1-C9F7-4646-9391-D6163A259868}" destId="{CDF56BA1-CC1C-4AF6-9FD5-5ECAD45B1E19}" srcOrd="0" destOrd="0" presId="urn:microsoft.com/office/officeart/2005/8/layout/radial5"/>
    <dgm:cxn modelId="{54C371E8-E722-4D51-BFB5-910FF4F7684E}" type="presOf" srcId="{CC7A09D6-CF51-4503-A499-AEF2F86A612F}" destId="{DF09870F-F5ED-4920-B7E1-9F0D91D7F1CD}" srcOrd="0" destOrd="0" presId="urn:microsoft.com/office/officeart/2005/8/layout/radial5"/>
    <dgm:cxn modelId="{27DC33F4-9237-46F3-9C4C-75FAAAA934E4}" type="presOf" srcId="{CCC2B308-0DFF-4091-B48B-803AE41778E3}" destId="{FAA93E91-15D2-48FB-9F1C-1C1D6FCB396A}" srcOrd="0" destOrd="0" presId="urn:microsoft.com/office/officeart/2005/8/layout/radial5"/>
    <dgm:cxn modelId="{EDE851F5-EECF-41D5-A859-0BED15D98140}" srcId="{CC7A09D6-CF51-4503-A499-AEF2F86A612F}" destId="{FB167E6D-95F4-486A-9684-49CF8F1EDC35}" srcOrd="2" destOrd="0" parTransId="{DB17F1C1-8100-4A84-9268-85BC9401DCC5}" sibTransId="{CF9EB4C0-46C5-472F-847A-42C49CDB749A}"/>
    <dgm:cxn modelId="{9549A4FB-378A-43B3-AAE1-828103AC3777}" type="presOf" srcId="{51BD329E-6830-43BB-B09C-E770653834F2}" destId="{D73A92E1-6647-4ED8-BAB6-78EC34CB8AD1}" srcOrd="0" destOrd="0" presId="urn:microsoft.com/office/officeart/2005/8/layout/radial5"/>
    <dgm:cxn modelId="{F4AA1BCC-9654-474F-969B-0D48E79F126B}" type="presParOf" srcId="{27F82ACC-B48B-4BAF-B8F5-E19DE7EFBFE6}" destId="{DF09870F-F5ED-4920-B7E1-9F0D91D7F1CD}" srcOrd="0" destOrd="0" presId="urn:microsoft.com/office/officeart/2005/8/layout/radial5"/>
    <dgm:cxn modelId="{6BE90A4A-6E4C-4F6C-9CF6-634063D26338}" type="presParOf" srcId="{27F82ACC-B48B-4BAF-B8F5-E19DE7EFBFE6}" destId="{A2FC416A-EBC7-46CE-8A00-5E59C50D8257}" srcOrd="1" destOrd="0" presId="urn:microsoft.com/office/officeart/2005/8/layout/radial5"/>
    <dgm:cxn modelId="{9EAC677F-8F13-4278-99BC-41925C60239E}" type="presParOf" srcId="{A2FC416A-EBC7-46CE-8A00-5E59C50D8257}" destId="{C36A42E1-BA91-4E47-B26A-022A82C87076}" srcOrd="0" destOrd="0" presId="urn:microsoft.com/office/officeart/2005/8/layout/radial5"/>
    <dgm:cxn modelId="{749E629F-AA8D-400F-9428-F17D2914364A}" type="presParOf" srcId="{27F82ACC-B48B-4BAF-B8F5-E19DE7EFBFE6}" destId="{15FE29C2-5BA5-4DFC-BAC0-77F2915FA520}" srcOrd="2" destOrd="0" presId="urn:microsoft.com/office/officeart/2005/8/layout/radial5"/>
    <dgm:cxn modelId="{7F30FCDB-035A-418F-BA60-39D727C2F489}" type="presParOf" srcId="{27F82ACC-B48B-4BAF-B8F5-E19DE7EFBFE6}" destId="{56098039-CBAF-478E-849E-420E970445A4}" srcOrd="3" destOrd="0" presId="urn:microsoft.com/office/officeart/2005/8/layout/radial5"/>
    <dgm:cxn modelId="{6923E8EA-4F30-4399-9C1F-4023A597B2D4}" type="presParOf" srcId="{56098039-CBAF-478E-849E-420E970445A4}" destId="{01C07FA7-6127-46B1-A25D-7D27D71C42AE}" srcOrd="0" destOrd="0" presId="urn:microsoft.com/office/officeart/2005/8/layout/radial5"/>
    <dgm:cxn modelId="{CDB6E453-DBE4-4F8B-99E0-41E5A349CB3E}" type="presParOf" srcId="{27F82ACC-B48B-4BAF-B8F5-E19DE7EFBFE6}" destId="{FAA93E91-15D2-48FB-9F1C-1C1D6FCB396A}" srcOrd="4" destOrd="0" presId="urn:microsoft.com/office/officeart/2005/8/layout/radial5"/>
    <dgm:cxn modelId="{D44D4936-A43F-4E2C-A9AD-174A398C2354}" type="presParOf" srcId="{27F82ACC-B48B-4BAF-B8F5-E19DE7EFBFE6}" destId="{1DFFE085-0465-4C9C-91D0-B8BC9794280B}" srcOrd="5" destOrd="0" presId="urn:microsoft.com/office/officeart/2005/8/layout/radial5"/>
    <dgm:cxn modelId="{5FC89C82-5D38-4D9B-B7E5-6B12E333F005}" type="presParOf" srcId="{1DFFE085-0465-4C9C-91D0-B8BC9794280B}" destId="{80B1C042-E483-4375-8C28-86D3502EDF84}" srcOrd="0" destOrd="0" presId="urn:microsoft.com/office/officeart/2005/8/layout/radial5"/>
    <dgm:cxn modelId="{65C05F00-AEEA-44C2-96C5-CBFD3992314C}" type="presParOf" srcId="{27F82ACC-B48B-4BAF-B8F5-E19DE7EFBFE6}" destId="{57029F2B-C901-4E73-B66B-D494F113F112}" srcOrd="6" destOrd="0" presId="urn:microsoft.com/office/officeart/2005/8/layout/radial5"/>
    <dgm:cxn modelId="{B414DC1B-8DC1-4EC6-94BC-ED378D96836D}" type="presParOf" srcId="{27F82ACC-B48B-4BAF-B8F5-E19DE7EFBFE6}" destId="{DB595E4D-B805-4A4A-88B2-DF5095B26C26}" srcOrd="7" destOrd="0" presId="urn:microsoft.com/office/officeart/2005/8/layout/radial5"/>
    <dgm:cxn modelId="{B28F30C4-B9B6-4221-8943-798CB8DE2211}" type="presParOf" srcId="{DB595E4D-B805-4A4A-88B2-DF5095B26C26}" destId="{63F394C0-7139-45BF-B22D-425E9C732477}" srcOrd="0" destOrd="0" presId="urn:microsoft.com/office/officeart/2005/8/layout/radial5"/>
    <dgm:cxn modelId="{67E5405D-C923-4DF2-8679-733A0B99DD45}" type="presParOf" srcId="{27F82ACC-B48B-4BAF-B8F5-E19DE7EFBFE6}" destId="{CDF56BA1-CC1C-4AF6-9FD5-5ECAD45B1E19}" srcOrd="8" destOrd="0" presId="urn:microsoft.com/office/officeart/2005/8/layout/radial5"/>
    <dgm:cxn modelId="{92A49AD5-B48D-4FB9-B34E-4D25548DAB93}" type="presParOf" srcId="{27F82ACC-B48B-4BAF-B8F5-E19DE7EFBFE6}" destId="{92EA049D-F3DB-461A-959D-8698A61CDADA}" srcOrd="9" destOrd="0" presId="urn:microsoft.com/office/officeart/2005/8/layout/radial5"/>
    <dgm:cxn modelId="{7DCE505B-1768-43CC-BD38-3C2AD673D096}" type="presParOf" srcId="{92EA049D-F3DB-461A-959D-8698A61CDADA}" destId="{88188D4A-CCE1-4990-A9B4-FA0168379059}" srcOrd="0" destOrd="0" presId="urn:microsoft.com/office/officeart/2005/8/layout/radial5"/>
    <dgm:cxn modelId="{5B164939-5A0D-409C-94E0-DF5472D764DD}" type="presParOf" srcId="{27F82ACC-B48B-4BAF-B8F5-E19DE7EFBFE6}" destId="{49BFCD7E-D52E-418B-850F-E0FEDBDC3C1A}" srcOrd="10" destOrd="0" presId="urn:microsoft.com/office/officeart/2005/8/layout/radial5"/>
    <dgm:cxn modelId="{9246E709-33A5-4219-8D38-A0BC88C5D6D5}" type="presParOf" srcId="{27F82ACC-B48B-4BAF-B8F5-E19DE7EFBFE6}" destId="{D73A92E1-6647-4ED8-BAB6-78EC34CB8AD1}" srcOrd="11" destOrd="0" presId="urn:microsoft.com/office/officeart/2005/8/layout/radial5"/>
    <dgm:cxn modelId="{8A636C5D-6AC9-4BEE-B296-32D05BA4221D}" type="presParOf" srcId="{D73A92E1-6647-4ED8-BAB6-78EC34CB8AD1}" destId="{644D3658-E40F-435C-8159-E49BEEDB7CAC}" srcOrd="0" destOrd="0" presId="urn:microsoft.com/office/officeart/2005/8/layout/radial5"/>
    <dgm:cxn modelId="{9012BDB0-67ED-46EE-97B9-2419E504A5ED}" type="presParOf" srcId="{27F82ACC-B48B-4BAF-B8F5-E19DE7EFBFE6}" destId="{0898BD1C-0D41-48F1-BA11-A3086BB4EAB8}" srcOrd="12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9998325-7ADE-4311-A231-52FDC1B8CDA9}" type="doc">
      <dgm:prSet loTypeId="urn:microsoft.com/office/officeart/2005/8/layout/radial5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6C7F26EE-DC41-4FCE-9A2B-BCB785BD3D40}">
      <dgm:prSet phldrT="[Texte]" custT="1"/>
      <dgm:spPr/>
      <dgm:t>
        <a:bodyPr/>
        <a:lstStyle/>
        <a:p>
          <a:r>
            <a:rPr lang="fr-FR" sz="1200" dirty="0"/>
            <a:t>Compétences</a:t>
          </a:r>
        </a:p>
      </dgm:t>
    </dgm:pt>
    <dgm:pt modelId="{E67DDFC5-6407-44C9-88BA-B29F651CA55F}" type="parTrans" cxnId="{A27BD5C5-98E9-4318-AF6E-79EC1869D510}">
      <dgm:prSet/>
      <dgm:spPr/>
      <dgm:t>
        <a:bodyPr/>
        <a:lstStyle/>
        <a:p>
          <a:endParaRPr lang="fr-FR" sz="1200"/>
        </a:p>
      </dgm:t>
    </dgm:pt>
    <dgm:pt modelId="{32DAA5E5-A336-4688-A8E9-E9E67FCEA09C}" type="sibTrans" cxnId="{A27BD5C5-98E9-4318-AF6E-79EC1869D510}">
      <dgm:prSet/>
      <dgm:spPr/>
      <dgm:t>
        <a:bodyPr/>
        <a:lstStyle/>
        <a:p>
          <a:endParaRPr lang="fr-FR" sz="1200"/>
        </a:p>
      </dgm:t>
    </dgm:pt>
    <dgm:pt modelId="{ABD21938-04B1-41CA-83C8-2ABDF967D126}">
      <dgm:prSet phldrT="[Texte]" custT="1"/>
      <dgm:spPr/>
      <dgm:t>
        <a:bodyPr/>
        <a:lstStyle/>
        <a:p>
          <a:r>
            <a:rPr lang="fr-FR" sz="1200" dirty="0"/>
            <a:t>Communiquer</a:t>
          </a:r>
        </a:p>
      </dgm:t>
    </dgm:pt>
    <dgm:pt modelId="{BF08AF18-252A-4A5D-9A63-82B61EF94DB5}" type="parTrans" cxnId="{A2A26490-63E0-4244-8E5E-DA191B3871F9}">
      <dgm:prSet custT="1"/>
      <dgm:spPr/>
      <dgm:t>
        <a:bodyPr/>
        <a:lstStyle/>
        <a:p>
          <a:endParaRPr lang="fr-FR" sz="1200"/>
        </a:p>
      </dgm:t>
    </dgm:pt>
    <dgm:pt modelId="{E2D2F5AC-45C6-47DE-8D32-46362313B352}" type="sibTrans" cxnId="{A2A26490-63E0-4244-8E5E-DA191B3871F9}">
      <dgm:prSet/>
      <dgm:spPr/>
      <dgm:t>
        <a:bodyPr/>
        <a:lstStyle/>
        <a:p>
          <a:endParaRPr lang="fr-FR" sz="1200"/>
        </a:p>
      </dgm:t>
    </dgm:pt>
    <dgm:pt modelId="{F0C6DB36-3872-4B58-8E34-E788738E6D2E}">
      <dgm:prSet phldrT="[Texte]" custT="1"/>
      <dgm:spPr/>
      <dgm:t>
        <a:bodyPr/>
        <a:lstStyle/>
        <a:p>
          <a:r>
            <a:rPr lang="fr-FR" sz="1200" dirty="0"/>
            <a:t>Concevoir</a:t>
          </a:r>
        </a:p>
      </dgm:t>
    </dgm:pt>
    <dgm:pt modelId="{AF093D10-7012-425E-8E21-3F88DE2923C4}" type="parTrans" cxnId="{F7BF687E-CDC4-402E-AA1A-21EEA45381D3}">
      <dgm:prSet custT="1"/>
      <dgm:spPr/>
      <dgm:t>
        <a:bodyPr/>
        <a:lstStyle/>
        <a:p>
          <a:endParaRPr lang="fr-FR" sz="1200"/>
        </a:p>
      </dgm:t>
    </dgm:pt>
    <dgm:pt modelId="{A8813212-DCE7-4664-97BA-CD68F83C165B}" type="sibTrans" cxnId="{F7BF687E-CDC4-402E-AA1A-21EEA45381D3}">
      <dgm:prSet/>
      <dgm:spPr/>
      <dgm:t>
        <a:bodyPr/>
        <a:lstStyle/>
        <a:p>
          <a:endParaRPr lang="fr-FR" sz="1200"/>
        </a:p>
      </dgm:t>
    </dgm:pt>
    <dgm:pt modelId="{E03C1B12-9674-4158-82E6-380D58725FD2}">
      <dgm:prSet phldrT="[Texte]" custT="1"/>
      <dgm:spPr/>
      <dgm:t>
        <a:bodyPr/>
        <a:lstStyle/>
        <a:p>
          <a:r>
            <a:rPr lang="fr-FR" sz="1200" dirty="0"/>
            <a:t>Expérimenter</a:t>
          </a:r>
        </a:p>
      </dgm:t>
    </dgm:pt>
    <dgm:pt modelId="{D505439A-4959-4459-A573-2343A93FF006}" type="parTrans" cxnId="{115F94F3-B364-44B5-B59A-022972CB01FC}">
      <dgm:prSet custT="1"/>
      <dgm:spPr/>
      <dgm:t>
        <a:bodyPr/>
        <a:lstStyle/>
        <a:p>
          <a:endParaRPr lang="fr-FR" sz="1200"/>
        </a:p>
      </dgm:t>
    </dgm:pt>
    <dgm:pt modelId="{79082AFD-ADB4-4A07-AD6D-3FAB394DA409}" type="sibTrans" cxnId="{115F94F3-B364-44B5-B59A-022972CB01FC}">
      <dgm:prSet/>
      <dgm:spPr/>
      <dgm:t>
        <a:bodyPr/>
        <a:lstStyle/>
        <a:p>
          <a:endParaRPr lang="fr-FR" sz="1200"/>
        </a:p>
      </dgm:t>
    </dgm:pt>
    <dgm:pt modelId="{3BB986C5-39B4-419F-BC66-29AA94C2C8B4}">
      <dgm:prSet phldrT="[Texte]" custT="1"/>
      <dgm:spPr/>
      <dgm:t>
        <a:bodyPr/>
        <a:lstStyle/>
        <a:p>
          <a:r>
            <a:rPr lang="fr-FR" sz="1200" dirty="0"/>
            <a:t>Analyser</a:t>
          </a:r>
        </a:p>
      </dgm:t>
    </dgm:pt>
    <dgm:pt modelId="{7C67E25A-687E-43EF-A30E-1BE6BB1C96BB}" type="parTrans" cxnId="{82D56A07-0F2D-4B39-8112-28903D5E7914}">
      <dgm:prSet custT="1"/>
      <dgm:spPr/>
      <dgm:t>
        <a:bodyPr/>
        <a:lstStyle/>
        <a:p>
          <a:endParaRPr lang="fr-FR" sz="1200"/>
        </a:p>
      </dgm:t>
    </dgm:pt>
    <dgm:pt modelId="{6D74F808-3D7F-4FA4-AAE3-8BE6FCE9A644}" type="sibTrans" cxnId="{82D56A07-0F2D-4B39-8112-28903D5E7914}">
      <dgm:prSet/>
      <dgm:spPr/>
      <dgm:t>
        <a:bodyPr/>
        <a:lstStyle/>
        <a:p>
          <a:endParaRPr lang="fr-FR" sz="1200"/>
        </a:p>
      </dgm:t>
    </dgm:pt>
    <dgm:pt modelId="{8E868AD2-930E-400E-AAA6-8A5A38622904}">
      <dgm:prSet phldrT="[Texte]" custT="1"/>
      <dgm:spPr/>
      <dgm:t>
        <a:bodyPr/>
        <a:lstStyle/>
        <a:p>
          <a:r>
            <a:rPr lang="fr-FR" sz="1200" dirty="0"/>
            <a:t>Modéliser</a:t>
          </a:r>
        </a:p>
      </dgm:t>
    </dgm:pt>
    <dgm:pt modelId="{97E1711E-874A-4867-847A-9FB0D49421F4}" type="parTrans" cxnId="{8D6FC9A5-7FEF-406E-8FAF-7341EF098230}">
      <dgm:prSet custT="1"/>
      <dgm:spPr/>
      <dgm:t>
        <a:bodyPr/>
        <a:lstStyle/>
        <a:p>
          <a:endParaRPr lang="fr-FR" sz="1200"/>
        </a:p>
      </dgm:t>
    </dgm:pt>
    <dgm:pt modelId="{42EA9274-B982-4F92-AB98-104C73C78B23}" type="sibTrans" cxnId="{8D6FC9A5-7FEF-406E-8FAF-7341EF098230}">
      <dgm:prSet/>
      <dgm:spPr/>
      <dgm:t>
        <a:bodyPr/>
        <a:lstStyle/>
        <a:p>
          <a:endParaRPr lang="fr-FR" sz="1200"/>
        </a:p>
      </dgm:t>
    </dgm:pt>
    <dgm:pt modelId="{B62E7B2B-FA3A-426A-B7EB-F310A4C8F75C}">
      <dgm:prSet phldrT="[Texte]" custT="1"/>
      <dgm:spPr/>
      <dgm:t>
        <a:bodyPr/>
        <a:lstStyle/>
        <a:p>
          <a:r>
            <a:rPr lang="fr-FR" sz="1200" dirty="0"/>
            <a:t>Résoudre</a:t>
          </a:r>
        </a:p>
      </dgm:t>
    </dgm:pt>
    <dgm:pt modelId="{CDC0C329-BEB2-408B-BDAB-EAAE090BC465}" type="parTrans" cxnId="{EFE7E207-FE94-4657-8EF6-9DB24939E01D}">
      <dgm:prSet custT="1"/>
      <dgm:spPr/>
      <dgm:t>
        <a:bodyPr/>
        <a:lstStyle/>
        <a:p>
          <a:endParaRPr lang="fr-FR" sz="1200"/>
        </a:p>
      </dgm:t>
    </dgm:pt>
    <dgm:pt modelId="{6F80404E-2C54-4D9F-9ECA-7172053D77E5}" type="sibTrans" cxnId="{EFE7E207-FE94-4657-8EF6-9DB24939E01D}">
      <dgm:prSet/>
      <dgm:spPr/>
      <dgm:t>
        <a:bodyPr/>
        <a:lstStyle/>
        <a:p>
          <a:endParaRPr lang="fr-FR" sz="1200"/>
        </a:p>
      </dgm:t>
    </dgm:pt>
    <dgm:pt modelId="{C587B4A8-743B-42E8-A685-647273CB9C3E}" type="pres">
      <dgm:prSet presAssocID="{F9998325-7ADE-4311-A231-52FDC1B8CDA9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795B084A-6AF2-4FE3-B8E7-6E77B4B1B4FE}" type="pres">
      <dgm:prSet presAssocID="{6C7F26EE-DC41-4FCE-9A2B-BCB785BD3D40}" presName="centerShape" presStyleLbl="node0" presStyleIdx="0" presStyleCnt="1" custScaleX="134623" custScaleY="61213"/>
      <dgm:spPr/>
    </dgm:pt>
    <dgm:pt modelId="{855A38A7-EDEB-431E-A167-42643272BBEE}" type="pres">
      <dgm:prSet presAssocID="{BF08AF18-252A-4A5D-9A63-82B61EF94DB5}" presName="parTrans" presStyleLbl="sibTrans2D1" presStyleIdx="0" presStyleCnt="6"/>
      <dgm:spPr/>
    </dgm:pt>
    <dgm:pt modelId="{C5CB236E-81F3-4E87-9694-5BDFFCCF0DCD}" type="pres">
      <dgm:prSet presAssocID="{BF08AF18-252A-4A5D-9A63-82B61EF94DB5}" presName="connectorText" presStyleLbl="sibTrans2D1" presStyleIdx="0" presStyleCnt="6"/>
      <dgm:spPr/>
    </dgm:pt>
    <dgm:pt modelId="{A4EEF9AC-C79A-4CC0-AE94-3847C4155BC9}" type="pres">
      <dgm:prSet presAssocID="{ABD21938-04B1-41CA-83C8-2ABDF967D126}" presName="node" presStyleLbl="node1" presStyleIdx="0" presStyleCnt="6" custScaleX="134758" custScaleY="53903" custRadScaleRad="87743" custRadScaleInc="-3456">
        <dgm:presLayoutVars>
          <dgm:bulletEnabled val="1"/>
        </dgm:presLayoutVars>
      </dgm:prSet>
      <dgm:spPr/>
    </dgm:pt>
    <dgm:pt modelId="{67BD1836-BBD8-49E6-8A1D-0B6AD1A49804}" type="pres">
      <dgm:prSet presAssocID="{AF093D10-7012-425E-8E21-3F88DE2923C4}" presName="parTrans" presStyleLbl="sibTrans2D1" presStyleIdx="1" presStyleCnt="6"/>
      <dgm:spPr/>
    </dgm:pt>
    <dgm:pt modelId="{44173EF8-C060-456B-A7FF-51FF3C3F3728}" type="pres">
      <dgm:prSet presAssocID="{AF093D10-7012-425E-8E21-3F88DE2923C4}" presName="connectorText" presStyleLbl="sibTrans2D1" presStyleIdx="1" presStyleCnt="6"/>
      <dgm:spPr/>
    </dgm:pt>
    <dgm:pt modelId="{3CA7F5B3-1CF7-48CD-9446-5EAAC42314B2}" type="pres">
      <dgm:prSet presAssocID="{F0C6DB36-3872-4B58-8E34-E788738E6D2E}" presName="node" presStyleLbl="node1" presStyleIdx="1" presStyleCnt="6" custScaleX="134758" custScaleY="53903" custRadScaleRad="106734" custRadScaleInc="8488">
        <dgm:presLayoutVars>
          <dgm:bulletEnabled val="1"/>
        </dgm:presLayoutVars>
      </dgm:prSet>
      <dgm:spPr/>
    </dgm:pt>
    <dgm:pt modelId="{79CA3347-9782-411C-88F7-42E0FDE4A993}" type="pres">
      <dgm:prSet presAssocID="{D505439A-4959-4459-A573-2343A93FF006}" presName="parTrans" presStyleLbl="sibTrans2D1" presStyleIdx="2" presStyleCnt="6"/>
      <dgm:spPr/>
    </dgm:pt>
    <dgm:pt modelId="{FAC6D00E-7DBC-4269-B96D-AD34341426B3}" type="pres">
      <dgm:prSet presAssocID="{D505439A-4959-4459-A573-2343A93FF006}" presName="connectorText" presStyleLbl="sibTrans2D1" presStyleIdx="2" presStyleCnt="6"/>
      <dgm:spPr/>
    </dgm:pt>
    <dgm:pt modelId="{4BBFCE1B-2519-4F4B-A2D6-A629CFD6B43E}" type="pres">
      <dgm:prSet presAssocID="{E03C1B12-9674-4158-82E6-380D58725FD2}" presName="node" presStyleLbl="node1" presStyleIdx="2" presStyleCnt="6" custScaleX="134758" custScaleY="53903" custRadScaleRad="112253" custRadScaleInc="-8187">
        <dgm:presLayoutVars>
          <dgm:bulletEnabled val="1"/>
        </dgm:presLayoutVars>
      </dgm:prSet>
      <dgm:spPr/>
    </dgm:pt>
    <dgm:pt modelId="{2908CCF2-B3E0-4425-A3A4-741C48F697CC}" type="pres">
      <dgm:prSet presAssocID="{7C67E25A-687E-43EF-A30E-1BE6BB1C96BB}" presName="parTrans" presStyleLbl="sibTrans2D1" presStyleIdx="3" presStyleCnt="6"/>
      <dgm:spPr/>
    </dgm:pt>
    <dgm:pt modelId="{02EDF0E0-C93D-496C-9C44-8B52081CF42F}" type="pres">
      <dgm:prSet presAssocID="{7C67E25A-687E-43EF-A30E-1BE6BB1C96BB}" presName="connectorText" presStyleLbl="sibTrans2D1" presStyleIdx="3" presStyleCnt="6"/>
      <dgm:spPr/>
    </dgm:pt>
    <dgm:pt modelId="{E47AF97F-3A35-4678-BBFB-CEBE864CC32F}" type="pres">
      <dgm:prSet presAssocID="{3BB986C5-39B4-419F-BC66-29AA94C2C8B4}" presName="node" presStyleLbl="node1" presStyleIdx="3" presStyleCnt="6" custScaleX="134758" custScaleY="53903" custRadScaleRad="90444" custRadScaleInc="3352">
        <dgm:presLayoutVars>
          <dgm:bulletEnabled val="1"/>
        </dgm:presLayoutVars>
      </dgm:prSet>
      <dgm:spPr/>
    </dgm:pt>
    <dgm:pt modelId="{6EA9DD4F-02C6-49FE-9FCF-19492F4C119B}" type="pres">
      <dgm:prSet presAssocID="{97E1711E-874A-4867-847A-9FB0D49421F4}" presName="parTrans" presStyleLbl="sibTrans2D1" presStyleIdx="4" presStyleCnt="6"/>
      <dgm:spPr/>
    </dgm:pt>
    <dgm:pt modelId="{76B889AC-5DC7-49E9-9470-1726B0E1E77F}" type="pres">
      <dgm:prSet presAssocID="{97E1711E-874A-4867-847A-9FB0D49421F4}" presName="connectorText" presStyleLbl="sibTrans2D1" presStyleIdx="4" presStyleCnt="6"/>
      <dgm:spPr/>
    </dgm:pt>
    <dgm:pt modelId="{F649323C-9A23-4780-ABBF-44EB22816205}" type="pres">
      <dgm:prSet presAssocID="{8E868AD2-930E-400E-AAA6-8A5A38622904}" presName="node" presStyleLbl="node1" presStyleIdx="4" presStyleCnt="6" custScaleX="134758" custScaleY="53903" custRadScaleRad="115077" custRadScaleInc="10623">
        <dgm:presLayoutVars>
          <dgm:bulletEnabled val="1"/>
        </dgm:presLayoutVars>
      </dgm:prSet>
      <dgm:spPr/>
    </dgm:pt>
    <dgm:pt modelId="{D8543BC6-C2A3-44A0-AD66-B070AE3B70F1}" type="pres">
      <dgm:prSet presAssocID="{CDC0C329-BEB2-408B-BDAB-EAAE090BC465}" presName="parTrans" presStyleLbl="sibTrans2D1" presStyleIdx="5" presStyleCnt="6"/>
      <dgm:spPr/>
    </dgm:pt>
    <dgm:pt modelId="{4B41BC24-608A-47A8-894A-F5C3286201C3}" type="pres">
      <dgm:prSet presAssocID="{CDC0C329-BEB2-408B-BDAB-EAAE090BC465}" presName="connectorText" presStyleLbl="sibTrans2D1" presStyleIdx="5" presStyleCnt="6"/>
      <dgm:spPr/>
    </dgm:pt>
    <dgm:pt modelId="{649B0251-076A-43A0-A9F0-20A26A16F648}" type="pres">
      <dgm:prSet presAssocID="{B62E7B2B-FA3A-426A-B7EB-F310A4C8F75C}" presName="node" presStyleLbl="node1" presStyleIdx="5" presStyleCnt="6" custScaleX="134758" custScaleY="53903" custRadScaleRad="109562" custRadScaleInc="-11039">
        <dgm:presLayoutVars>
          <dgm:bulletEnabled val="1"/>
        </dgm:presLayoutVars>
      </dgm:prSet>
      <dgm:spPr/>
    </dgm:pt>
  </dgm:ptLst>
  <dgm:cxnLst>
    <dgm:cxn modelId="{82D56A07-0F2D-4B39-8112-28903D5E7914}" srcId="{6C7F26EE-DC41-4FCE-9A2B-BCB785BD3D40}" destId="{3BB986C5-39B4-419F-BC66-29AA94C2C8B4}" srcOrd="3" destOrd="0" parTransId="{7C67E25A-687E-43EF-A30E-1BE6BB1C96BB}" sibTransId="{6D74F808-3D7F-4FA4-AAE3-8BE6FCE9A644}"/>
    <dgm:cxn modelId="{EFE7E207-FE94-4657-8EF6-9DB24939E01D}" srcId="{6C7F26EE-DC41-4FCE-9A2B-BCB785BD3D40}" destId="{B62E7B2B-FA3A-426A-B7EB-F310A4C8F75C}" srcOrd="5" destOrd="0" parTransId="{CDC0C329-BEB2-408B-BDAB-EAAE090BC465}" sibTransId="{6F80404E-2C54-4D9F-9ECA-7172053D77E5}"/>
    <dgm:cxn modelId="{DB4DCA15-3A21-49E2-8DE1-AE14995A8429}" type="presOf" srcId="{7C67E25A-687E-43EF-A30E-1BE6BB1C96BB}" destId="{02EDF0E0-C93D-496C-9C44-8B52081CF42F}" srcOrd="1" destOrd="0" presId="urn:microsoft.com/office/officeart/2005/8/layout/radial5"/>
    <dgm:cxn modelId="{E231FA1D-34BE-490D-93A5-27BDDF493FD6}" type="presOf" srcId="{F0C6DB36-3872-4B58-8E34-E788738E6D2E}" destId="{3CA7F5B3-1CF7-48CD-9446-5EAAC42314B2}" srcOrd="0" destOrd="0" presId="urn:microsoft.com/office/officeart/2005/8/layout/radial5"/>
    <dgm:cxn modelId="{0ED3562F-3DCF-42AB-82A3-B3E0DD0F2256}" type="presOf" srcId="{E03C1B12-9674-4158-82E6-380D58725FD2}" destId="{4BBFCE1B-2519-4F4B-A2D6-A629CFD6B43E}" srcOrd="0" destOrd="0" presId="urn:microsoft.com/office/officeart/2005/8/layout/radial5"/>
    <dgm:cxn modelId="{06F65436-5D60-422F-8FA6-E3C1921BED54}" type="presOf" srcId="{B62E7B2B-FA3A-426A-B7EB-F310A4C8F75C}" destId="{649B0251-076A-43A0-A9F0-20A26A16F648}" srcOrd="0" destOrd="0" presId="urn:microsoft.com/office/officeart/2005/8/layout/radial5"/>
    <dgm:cxn modelId="{ACB3CE3A-9A82-4288-848C-FF1454AC4B14}" type="presOf" srcId="{6C7F26EE-DC41-4FCE-9A2B-BCB785BD3D40}" destId="{795B084A-6AF2-4FE3-B8E7-6E77B4B1B4FE}" srcOrd="0" destOrd="0" presId="urn:microsoft.com/office/officeart/2005/8/layout/radial5"/>
    <dgm:cxn modelId="{DDE09341-A8D5-48FF-80C0-A0DD3008222C}" type="presOf" srcId="{F9998325-7ADE-4311-A231-52FDC1B8CDA9}" destId="{C587B4A8-743B-42E8-A685-647273CB9C3E}" srcOrd="0" destOrd="0" presId="urn:microsoft.com/office/officeart/2005/8/layout/radial5"/>
    <dgm:cxn modelId="{96AD066A-C83F-45F3-8784-C0EA75EEC60C}" type="presOf" srcId="{AF093D10-7012-425E-8E21-3F88DE2923C4}" destId="{44173EF8-C060-456B-A7FF-51FF3C3F3728}" srcOrd="1" destOrd="0" presId="urn:microsoft.com/office/officeart/2005/8/layout/radial5"/>
    <dgm:cxn modelId="{B9B8684B-2680-48F1-9A77-B950DD172C77}" type="presOf" srcId="{AF093D10-7012-425E-8E21-3F88DE2923C4}" destId="{67BD1836-BBD8-49E6-8A1D-0B6AD1A49804}" srcOrd="0" destOrd="0" presId="urn:microsoft.com/office/officeart/2005/8/layout/radial5"/>
    <dgm:cxn modelId="{5702097A-4CE3-41F2-81F9-FDD9F1A422E4}" type="presOf" srcId="{97E1711E-874A-4867-847A-9FB0D49421F4}" destId="{6EA9DD4F-02C6-49FE-9FCF-19492F4C119B}" srcOrd="0" destOrd="0" presId="urn:microsoft.com/office/officeart/2005/8/layout/radial5"/>
    <dgm:cxn modelId="{F7BF687E-CDC4-402E-AA1A-21EEA45381D3}" srcId="{6C7F26EE-DC41-4FCE-9A2B-BCB785BD3D40}" destId="{F0C6DB36-3872-4B58-8E34-E788738E6D2E}" srcOrd="1" destOrd="0" parTransId="{AF093D10-7012-425E-8E21-3F88DE2923C4}" sibTransId="{A8813212-DCE7-4664-97BA-CD68F83C165B}"/>
    <dgm:cxn modelId="{74EEB082-FF03-4B2C-A079-A3F2D3709F1E}" type="presOf" srcId="{CDC0C329-BEB2-408B-BDAB-EAAE090BC465}" destId="{D8543BC6-C2A3-44A0-AD66-B070AE3B70F1}" srcOrd="0" destOrd="0" presId="urn:microsoft.com/office/officeart/2005/8/layout/radial5"/>
    <dgm:cxn modelId="{CCA1D185-E200-464F-9472-1CE2C5A7E784}" type="presOf" srcId="{BF08AF18-252A-4A5D-9A63-82B61EF94DB5}" destId="{855A38A7-EDEB-431E-A167-42643272BBEE}" srcOrd="0" destOrd="0" presId="urn:microsoft.com/office/officeart/2005/8/layout/radial5"/>
    <dgm:cxn modelId="{A2A26490-63E0-4244-8E5E-DA191B3871F9}" srcId="{6C7F26EE-DC41-4FCE-9A2B-BCB785BD3D40}" destId="{ABD21938-04B1-41CA-83C8-2ABDF967D126}" srcOrd="0" destOrd="0" parTransId="{BF08AF18-252A-4A5D-9A63-82B61EF94DB5}" sibTransId="{E2D2F5AC-45C6-47DE-8D32-46362313B352}"/>
    <dgm:cxn modelId="{E0E29099-C7D9-46F1-9955-FB30872C1168}" type="presOf" srcId="{8E868AD2-930E-400E-AAA6-8A5A38622904}" destId="{F649323C-9A23-4780-ABBF-44EB22816205}" srcOrd="0" destOrd="0" presId="urn:microsoft.com/office/officeart/2005/8/layout/radial5"/>
    <dgm:cxn modelId="{796749A4-54A5-4F96-8DF6-936CD2B5D858}" type="presOf" srcId="{D505439A-4959-4459-A573-2343A93FF006}" destId="{FAC6D00E-7DBC-4269-B96D-AD34341426B3}" srcOrd="1" destOrd="0" presId="urn:microsoft.com/office/officeart/2005/8/layout/radial5"/>
    <dgm:cxn modelId="{8D6FC9A5-7FEF-406E-8FAF-7341EF098230}" srcId="{6C7F26EE-DC41-4FCE-9A2B-BCB785BD3D40}" destId="{8E868AD2-930E-400E-AAA6-8A5A38622904}" srcOrd="4" destOrd="0" parTransId="{97E1711E-874A-4867-847A-9FB0D49421F4}" sibTransId="{42EA9274-B982-4F92-AB98-104C73C78B23}"/>
    <dgm:cxn modelId="{7EFFB9AC-B92F-4FE0-AD61-CD9D563F93D8}" type="presOf" srcId="{D505439A-4959-4459-A573-2343A93FF006}" destId="{79CA3347-9782-411C-88F7-42E0FDE4A993}" srcOrd="0" destOrd="0" presId="urn:microsoft.com/office/officeart/2005/8/layout/radial5"/>
    <dgm:cxn modelId="{A27BD5C5-98E9-4318-AF6E-79EC1869D510}" srcId="{F9998325-7ADE-4311-A231-52FDC1B8CDA9}" destId="{6C7F26EE-DC41-4FCE-9A2B-BCB785BD3D40}" srcOrd="0" destOrd="0" parTransId="{E67DDFC5-6407-44C9-88BA-B29F651CA55F}" sibTransId="{32DAA5E5-A336-4688-A8E9-E9E67FCEA09C}"/>
    <dgm:cxn modelId="{6A7F93C6-E7A5-40CF-BCA9-62CFB38140A6}" type="presOf" srcId="{7C67E25A-687E-43EF-A30E-1BE6BB1C96BB}" destId="{2908CCF2-B3E0-4425-A3A4-741C48F697CC}" srcOrd="0" destOrd="0" presId="urn:microsoft.com/office/officeart/2005/8/layout/radial5"/>
    <dgm:cxn modelId="{DA00FFCE-8051-4BEE-B2CB-D038378B4F4A}" type="presOf" srcId="{97E1711E-874A-4867-847A-9FB0D49421F4}" destId="{76B889AC-5DC7-49E9-9470-1726B0E1E77F}" srcOrd="1" destOrd="0" presId="urn:microsoft.com/office/officeart/2005/8/layout/radial5"/>
    <dgm:cxn modelId="{4D9799D1-7C58-4CFA-B446-10A6EAE9D19E}" type="presOf" srcId="{CDC0C329-BEB2-408B-BDAB-EAAE090BC465}" destId="{4B41BC24-608A-47A8-894A-F5C3286201C3}" srcOrd="1" destOrd="0" presId="urn:microsoft.com/office/officeart/2005/8/layout/radial5"/>
    <dgm:cxn modelId="{D6147ED2-98C9-440A-8128-A2C7C8E7F921}" type="presOf" srcId="{BF08AF18-252A-4A5D-9A63-82B61EF94DB5}" destId="{C5CB236E-81F3-4E87-9694-5BDFFCCF0DCD}" srcOrd="1" destOrd="0" presId="urn:microsoft.com/office/officeart/2005/8/layout/radial5"/>
    <dgm:cxn modelId="{9165EBD3-B066-4A24-9446-F2A6D64CD860}" type="presOf" srcId="{ABD21938-04B1-41CA-83C8-2ABDF967D126}" destId="{A4EEF9AC-C79A-4CC0-AE94-3847C4155BC9}" srcOrd="0" destOrd="0" presId="urn:microsoft.com/office/officeart/2005/8/layout/radial5"/>
    <dgm:cxn modelId="{48B183D5-9229-49B8-B8BF-7CCC95286584}" type="presOf" srcId="{3BB986C5-39B4-419F-BC66-29AA94C2C8B4}" destId="{E47AF97F-3A35-4678-BBFB-CEBE864CC32F}" srcOrd="0" destOrd="0" presId="urn:microsoft.com/office/officeart/2005/8/layout/radial5"/>
    <dgm:cxn modelId="{115F94F3-B364-44B5-B59A-022972CB01FC}" srcId="{6C7F26EE-DC41-4FCE-9A2B-BCB785BD3D40}" destId="{E03C1B12-9674-4158-82E6-380D58725FD2}" srcOrd="2" destOrd="0" parTransId="{D505439A-4959-4459-A573-2343A93FF006}" sibTransId="{79082AFD-ADB4-4A07-AD6D-3FAB394DA409}"/>
    <dgm:cxn modelId="{8B9BC0E2-457C-4F1B-9FAC-A97A73469517}" type="presParOf" srcId="{C587B4A8-743B-42E8-A685-647273CB9C3E}" destId="{795B084A-6AF2-4FE3-B8E7-6E77B4B1B4FE}" srcOrd="0" destOrd="0" presId="urn:microsoft.com/office/officeart/2005/8/layout/radial5"/>
    <dgm:cxn modelId="{0A006FF0-C2EC-4E22-BEEA-F922A33F3E8D}" type="presParOf" srcId="{C587B4A8-743B-42E8-A685-647273CB9C3E}" destId="{855A38A7-EDEB-431E-A167-42643272BBEE}" srcOrd="1" destOrd="0" presId="urn:microsoft.com/office/officeart/2005/8/layout/radial5"/>
    <dgm:cxn modelId="{A5230BF6-DE15-4DCC-857B-819590E791F4}" type="presParOf" srcId="{855A38A7-EDEB-431E-A167-42643272BBEE}" destId="{C5CB236E-81F3-4E87-9694-5BDFFCCF0DCD}" srcOrd="0" destOrd="0" presId="urn:microsoft.com/office/officeart/2005/8/layout/radial5"/>
    <dgm:cxn modelId="{66005F16-2736-4A65-B310-700850F74380}" type="presParOf" srcId="{C587B4A8-743B-42E8-A685-647273CB9C3E}" destId="{A4EEF9AC-C79A-4CC0-AE94-3847C4155BC9}" srcOrd="2" destOrd="0" presId="urn:microsoft.com/office/officeart/2005/8/layout/radial5"/>
    <dgm:cxn modelId="{D9237A9E-C1E7-4138-9D08-1BFAB31FDFEE}" type="presParOf" srcId="{C587B4A8-743B-42E8-A685-647273CB9C3E}" destId="{67BD1836-BBD8-49E6-8A1D-0B6AD1A49804}" srcOrd="3" destOrd="0" presId="urn:microsoft.com/office/officeart/2005/8/layout/radial5"/>
    <dgm:cxn modelId="{483C8598-B6D2-4E7C-8992-046899DB11B6}" type="presParOf" srcId="{67BD1836-BBD8-49E6-8A1D-0B6AD1A49804}" destId="{44173EF8-C060-456B-A7FF-51FF3C3F3728}" srcOrd="0" destOrd="0" presId="urn:microsoft.com/office/officeart/2005/8/layout/radial5"/>
    <dgm:cxn modelId="{2354EE13-8486-4ED4-9C6F-B49B1EF21238}" type="presParOf" srcId="{C587B4A8-743B-42E8-A685-647273CB9C3E}" destId="{3CA7F5B3-1CF7-48CD-9446-5EAAC42314B2}" srcOrd="4" destOrd="0" presId="urn:microsoft.com/office/officeart/2005/8/layout/radial5"/>
    <dgm:cxn modelId="{8B299E1E-7278-4D59-884E-BE7180ABB0C1}" type="presParOf" srcId="{C587B4A8-743B-42E8-A685-647273CB9C3E}" destId="{79CA3347-9782-411C-88F7-42E0FDE4A993}" srcOrd="5" destOrd="0" presId="urn:microsoft.com/office/officeart/2005/8/layout/radial5"/>
    <dgm:cxn modelId="{1C643640-F5AD-4524-BC2B-E2B5AC301106}" type="presParOf" srcId="{79CA3347-9782-411C-88F7-42E0FDE4A993}" destId="{FAC6D00E-7DBC-4269-B96D-AD34341426B3}" srcOrd="0" destOrd="0" presId="urn:microsoft.com/office/officeart/2005/8/layout/radial5"/>
    <dgm:cxn modelId="{2D89AA28-C0AE-480C-B652-173DA3225E52}" type="presParOf" srcId="{C587B4A8-743B-42E8-A685-647273CB9C3E}" destId="{4BBFCE1B-2519-4F4B-A2D6-A629CFD6B43E}" srcOrd="6" destOrd="0" presId="urn:microsoft.com/office/officeart/2005/8/layout/radial5"/>
    <dgm:cxn modelId="{1CEBB758-0746-4A5C-8731-D40AF51D45F6}" type="presParOf" srcId="{C587B4A8-743B-42E8-A685-647273CB9C3E}" destId="{2908CCF2-B3E0-4425-A3A4-741C48F697CC}" srcOrd="7" destOrd="0" presId="urn:microsoft.com/office/officeart/2005/8/layout/radial5"/>
    <dgm:cxn modelId="{CD3FD816-C6A1-4F6C-99B1-5BA4F8A1CEBE}" type="presParOf" srcId="{2908CCF2-B3E0-4425-A3A4-741C48F697CC}" destId="{02EDF0E0-C93D-496C-9C44-8B52081CF42F}" srcOrd="0" destOrd="0" presId="urn:microsoft.com/office/officeart/2005/8/layout/radial5"/>
    <dgm:cxn modelId="{3B462F3B-29E0-4A0E-9F3D-0ADD0E089770}" type="presParOf" srcId="{C587B4A8-743B-42E8-A685-647273CB9C3E}" destId="{E47AF97F-3A35-4678-BBFB-CEBE864CC32F}" srcOrd="8" destOrd="0" presId="urn:microsoft.com/office/officeart/2005/8/layout/radial5"/>
    <dgm:cxn modelId="{5E366C80-A4FD-41E9-BAA5-3074A2747A2F}" type="presParOf" srcId="{C587B4A8-743B-42E8-A685-647273CB9C3E}" destId="{6EA9DD4F-02C6-49FE-9FCF-19492F4C119B}" srcOrd="9" destOrd="0" presId="urn:microsoft.com/office/officeart/2005/8/layout/radial5"/>
    <dgm:cxn modelId="{B3CE3BCD-DF9B-4910-9436-9C894E57E7A6}" type="presParOf" srcId="{6EA9DD4F-02C6-49FE-9FCF-19492F4C119B}" destId="{76B889AC-5DC7-49E9-9470-1726B0E1E77F}" srcOrd="0" destOrd="0" presId="urn:microsoft.com/office/officeart/2005/8/layout/radial5"/>
    <dgm:cxn modelId="{938161EF-17E3-42A7-BA2D-9BA4BF14392F}" type="presParOf" srcId="{C587B4A8-743B-42E8-A685-647273CB9C3E}" destId="{F649323C-9A23-4780-ABBF-44EB22816205}" srcOrd="10" destOrd="0" presId="urn:microsoft.com/office/officeart/2005/8/layout/radial5"/>
    <dgm:cxn modelId="{647F40A5-F55D-4E7C-993F-52318AB64AC4}" type="presParOf" srcId="{C587B4A8-743B-42E8-A685-647273CB9C3E}" destId="{D8543BC6-C2A3-44A0-AD66-B070AE3B70F1}" srcOrd="11" destOrd="0" presId="urn:microsoft.com/office/officeart/2005/8/layout/radial5"/>
    <dgm:cxn modelId="{5FB40B3E-D5DF-4A58-AD34-6C280623A4F1}" type="presParOf" srcId="{D8543BC6-C2A3-44A0-AD66-B070AE3B70F1}" destId="{4B41BC24-608A-47A8-894A-F5C3286201C3}" srcOrd="0" destOrd="0" presId="urn:microsoft.com/office/officeart/2005/8/layout/radial5"/>
    <dgm:cxn modelId="{EC87134B-34C3-4BD9-A5F0-159C87FC185B}" type="presParOf" srcId="{C587B4A8-743B-42E8-A685-647273CB9C3E}" destId="{649B0251-076A-43A0-A9F0-20A26A16F648}" srcOrd="12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BD24271-63EB-470F-95D7-9C9DD49CE152}" type="doc">
      <dgm:prSet loTypeId="urn:microsoft.com/office/officeart/2005/8/layout/radial5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DB1ECD7B-33CE-438B-8FCF-36CE06373187}">
      <dgm:prSet phldrT="[Texte]" custT="1"/>
      <dgm:spPr>
        <a:solidFill>
          <a:schemeClr val="accent2">
            <a:lumMod val="20000"/>
            <a:lumOff val="80000"/>
          </a:schemeClr>
        </a:solidFill>
        <a:ln>
          <a:solidFill>
            <a:schemeClr val="accent2">
              <a:lumMod val="75000"/>
            </a:schemeClr>
          </a:solidFill>
        </a:ln>
      </dgm:spPr>
      <dgm:t>
        <a:bodyPr/>
        <a:lstStyle/>
        <a:p>
          <a:r>
            <a:rPr lang="fr-FR" sz="1600" dirty="0">
              <a:solidFill>
                <a:schemeClr val="tx1"/>
              </a:solidFill>
            </a:rPr>
            <a:t>Compétences</a:t>
          </a:r>
        </a:p>
      </dgm:t>
    </dgm:pt>
    <dgm:pt modelId="{EEFC4DFC-E6ED-4335-93FD-553C9D5C9E81}" type="parTrans" cxnId="{91FBFE9C-2FEE-4B9E-BB3C-8B98A62E365F}">
      <dgm:prSet/>
      <dgm:spPr/>
      <dgm:t>
        <a:bodyPr/>
        <a:lstStyle/>
        <a:p>
          <a:endParaRPr lang="fr-FR"/>
        </a:p>
      </dgm:t>
    </dgm:pt>
    <dgm:pt modelId="{6C7B606D-7874-4F0F-BA9E-4C771F637F06}" type="sibTrans" cxnId="{91FBFE9C-2FEE-4B9E-BB3C-8B98A62E365F}">
      <dgm:prSet/>
      <dgm:spPr/>
      <dgm:t>
        <a:bodyPr/>
        <a:lstStyle/>
        <a:p>
          <a:endParaRPr lang="fr-FR"/>
        </a:p>
      </dgm:t>
    </dgm:pt>
    <dgm:pt modelId="{C2344170-2A49-4D92-8939-4DD442ABD289}">
      <dgm:prSet phldrT="[Texte]" custT="1">
        <dgm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dgm:style>
      </dgm:prSet>
      <dgm:spPr>
        <a:ln/>
      </dgm:spPr>
      <dgm:t>
        <a:bodyPr/>
        <a:lstStyle/>
        <a:p>
          <a:r>
            <a:rPr lang="fr-FR" sz="1600" dirty="0">
              <a:solidFill>
                <a:schemeClr val="tx1"/>
              </a:solidFill>
            </a:rPr>
            <a:t>Communiquer</a:t>
          </a:r>
        </a:p>
      </dgm:t>
    </dgm:pt>
    <dgm:pt modelId="{C04C3B39-8153-4D89-91C0-99A572D6DC35}" type="parTrans" cxnId="{6BE11550-2645-410F-BA33-611E4E086F95}">
      <dgm:prSet>
        <dgm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dgm:style>
      </dgm:prSet>
      <dgm:spPr>
        <a:ln/>
      </dgm:spPr>
      <dgm:t>
        <a:bodyPr/>
        <a:lstStyle/>
        <a:p>
          <a:endParaRPr lang="fr-FR"/>
        </a:p>
      </dgm:t>
    </dgm:pt>
    <dgm:pt modelId="{D08A13B7-B85B-4803-A0A2-83E139342244}" type="sibTrans" cxnId="{6BE11550-2645-410F-BA33-611E4E086F95}">
      <dgm:prSet/>
      <dgm:spPr/>
      <dgm:t>
        <a:bodyPr/>
        <a:lstStyle/>
        <a:p>
          <a:endParaRPr lang="fr-FR"/>
        </a:p>
      </dgm:t>
    </dgm:pt>
    <dgm:pt modelId="{D9021F6A-ED0C-41F5-B9BC-6D56397EABA1}">
      <dgm:prSet phldrT="[Texte]" custT="1"/>
      <dgm:spPr>
        <a:solidFill>
          <a:schemeClr val="accent5">
            <a:lumMod val="40000"/>
            <a:lumOff val="60000"/>
          </a:schemeClr>
        </a:solidFill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fr-FR" sz="1600" dirty="0">
              <a:solidFill>
                <a:schemeClr val="tx1"/>
              </a:solidFill>
            </a:rPr>
            <a:t>Concevoir</a:t>
          </a:r>
        </a:p>
      </dgm:t>
    </dgm:pt>
    <dgm:pt modelId="{BF622680-C02C-4F08-96AE-C91A4BD53493}" type="parTrans" cxnId="{6663313C-0891-42DE-8B99-1FEABE8135B1}">
      <dgm:prSet/>
      <dgm:spPr>
        <a:solidFill>
          <a:schemeClr val="accent5">
            <a:lumMod val="40000"/>
            <a:lumOff val="60000"/>
          </a:schemeClr>
        </a:solidFill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fr-FR"/>
        </a:p>
      </dgm:t>
    </dgm:pt>
    <dgm:pt modelId="{6BE5D31A-A716-4448-9492-F7940CDD3B64}" type="sibTrans" cxnId="{6663313C-0891-42DE-8B99-1FEABE8135B1}">
      <dgm:prSet/>
      <dgm:spPr/>
      <dgm:t>
        <a:bodyPr/>
        <a:lstStyle/>
        <a:p>
          <a:endParaRPr lang="fr-FR"/>
        </a:p>
      </dgm:t>
    </dgm:pt>
    <dgm:pt modelId="{28FEFE16-81DB-4F5F-9EC2-274148A34983}">
      <dgm:prSet phldrT="[Texte]" custT="1">
        <dgm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dgm:style>
      </dgm:prSet>
      <dgm:spPr>
        <a:ln/>
      </dgm:spPr>
      <dgm:t>
        <a:bodyPr/>
        <a:lstStyle/>
        <a:p>
          <a:r>
            <a:rPr lang="fr-FR" sz="1600" dirty="0">
              <a:solidFill>
                <a:schemeClr val="tx1"/>
              </a:solidFill>
            </a:rPr>
            <a:t>Expérimenter</a:t>
          </a:r>
        </a:p>
      </dgm:t>
    </dgm:pt>
    <dgm:pt modelId="{3BC1C3C5-9BC8-483C-81D9-2DBD5FD73635}" type="parTrans" cxnId="{F0399B2E-6C7D-4493-BDDA-B242F94E6FC8}">
      <dgm:prSet>
        <dgm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dgm:style>
      </dgm:prSet>
      <dgm:spPr>
        <a:ln/>
      </dgm:spPr>
      <dgm:t>
        <a:bodyPr/>
        <a:lstStyle/>
        <a:p>
          <a:endParaRPr lang="fr-FR"/>
        </a:p>
      </dgm:t>
    </dgm:pt>
    <dgm:pt modelId="{4FCB997B-EA25-4B14-B8B6-1CB94F4F0B10}" type="sibTrans" cxnId="{F0399B2E-6C7D-4493-BDDA-B242F94E6FC8}">
      <dgm:prSet/>
      <dgm:spPr/>
      <dgm:t>
        <a:bodyPr/>
        <a:lstStyle/>
        <a:p>
          <a:endParaRPr lang="fr-FR"/>
        </a:p>
      </dgm:t>
    </dgm:pt>
    <dgm:pt modelId="{ABE1521B-912D-45F6-9E14-4CD2E09E3AB5}">
      <dgm:prSet phldrT="[Texte]" custT="1"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>
        <a:ln/>
      </dgm:spPr>
      <dgm:t>
        <a:bodyPr/>
        <a:lstStyle/>
        <a:p>
          <a:r>
            <a:rPr lang="fr-FR" sz="1600" dirty="0">
              <a:solidFill>
                <a:schemeClr val="tx1"/>
              </a:solidFill>
            </a:rPr>
            <a:t>Analyser</a:t>
          </a:r>
        </a:p>
      </dgm:t>
    </dgm:pt>
    <dgm:pt modelId="{09DBB705-1161-4770-B195-CB713F6FFD90}" type="parTrans" cxnId="{B53DDCFF-DCFA-4153-BAF1-DB58A6684BDA}">
      <dgm:prSet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>
        <a:ln/>
      </dgm:spPr>
      <dgm:t>
        <a:bodyPr/>
        <a:lstStyle/>
        <a:p>
          <a:endParaRPr lang="fr-FR"/>
        </a:p>
      </dgm:t>
    </dgm:pt>
    <dgm:pt modelId="{D4BE16C4-FA75-4149-BFED-23850188004A}" type="sibTrans" cxnId="{B53DDCFF-DCFA-4153-BAF1-DB58A6684BDA}">
      <dgm:prSet/>
      <dgm:spPr/>
      <dgm:t>
        <a:bodyPr/>
        <a:lstStyle/>
        <a:p>
          <a:endParaRPr lang="fr-FR"/>
        </a:p>
      </dgm:t>
    </dgm:pt>
    <dgm:pt modelId="{F2E7CA69-B94F-429C-88DF-11A1ED6105EA}">
      <dgm:prSet phldrT="[Texte]" custT="1"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>
        <a:ln/>
      </dgm:spPr>
      <dgm:t>
        <a:bodyPr/>
        <a:lstStyle/>
        <a:p>
          <a:r>
            <a:rPr lang="fr-FR" sz="1600" dirty="0">
              <a:solidFill>
                <a:schemeClr val="tx1"/>
              </a:solidFill>
            </a:rPr>
            <a:t>Modéliser</a:t>
          </a:r>
        </a:p>
      </dgm:t>
    </dgm:pt>
    <dgm:pt modelId="{27E72E15-BAF0-4CD7-AB41-574880D0B46B}" type="parTrans" cxnId="{DAE2B235-AF0D-4A7C-9BCC-A2BA5D8746C4}">
      <dgm:prSet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>
        <a:ln/>
      </dgm:spPr>
      <dgm:t>
        <a:bodyPr/>
        <a:lstStyle/>
        <a:p>
          <a:endParaRPr lang="fr-FR"/>
        </a:p>
      </dgm:t>
    </dgm:pt>
    <dgm:pt modelId="{6AA2EFEF-4A67-48AD-8901-80141EA1EE02}" type="sibTrans" cxnId="{DAE2B235-AF0D-4A7C-9BCC-A2BA5D8746C4}">
      <dgm:prSet/>
      <dgm:spPr/>
      <dgm:t>
        <a:bodyPr/>
        <a:lstStyle/>
        <a:p>
          <a:endParaRPr lang="fr-FR"/>
        </a:p>
      </dgm:t>
    </dgm:pt>
    <dgm:pt modelId="{F77BE9A9-138D-47FE-8246-345BA3CD8E85}">
      <dgm:prSet phldrT="[Texte]" custT="1"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>
        <a:ln/>
      </dgm:spPr>
      <dgm:t>
        <a:bodyPr/>
        <a:lstStyle/>
        <a:p>
          <a:r>
            <a:rPr lang="fr-FR" sz="1600" dirty="0">
              <a:solidFill>
                <a:schemeClr val="tx1"/>
              </a:solidFill>
            </a:rPr>
            <a:t>Résoudre</a:t>
          </a:r>
        </a:p>
      </dgm:t>
    </dgm:pt>
    <dgm:pt modelId="{AA0EA506-BF24-44A0-A61D-5FE8174EE760}" type="parTrans" cxnId="{2D09F246-2164-4062-9806-6EEC2683437A}">
      <dgm:prSet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>
        <a:ln/>
      </dgm:spPr>
      <dgm:t>
        <a:bodyPr/>
        <a:lstStyle/>
        <a:p>
          <a:endParaRPr lang="fr-FR"/>
        </a:p>
      </dgm:t>
    </dgm:pt>
    <dgm:pt modelId="{E3B2BD90-1056-4062-8285-F69CC95E439E}" type="sibTrans" cxnId="{2D09F246-2164-4062-9806-6EEC2683437A}">
      <dgm:prSet/>
      <dgm:spPr/>
      <dgm:t>
        <a:bodyPr/>
        <a:lstStyle/>
        <a:p>
          <a:endParaRPr lang="fr-FR"/>
        </a:p>
      </dgm:t>
    </dgm:pt>
    <dgm:pt modelId="{32B03225-092B-4496-A8E5-447176E8B7DA}" type="pres">
      <dgm:prSet presAssocID="{3BD24271-63EB-470F-95D7-9C9DD49CE152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DB88E11D-40FD-4DC8-9709-151F3F6AF8A2}" type="pres">
      <dgm:prSet presAssocID="{DB1ECD7B-33CE-438B-8FCF-36CE06373187}" presName="centerShape" presStyleLbl="node0" presStyleIdx="0" presStyleCnt="1" custScaleX="202353" custScaleY="59084"/>
      <dgm:spPr/>
    </dgm:pt>
    <dgm:pt modelId="{C843AE18-BBE0-4804-A6C2-23355CC65A43}" type="pres">
      <dgm:prSet presAssocID="{C04C3B39-8153-4D89-91C0-99A572D6DC35}" presName="parTrans" presStyleLbl="sibTrans2D1" presStyleIdx="0" presStyleCnt="6"/>
      <dgm:spPr/>
    </dgm:pt>
    <dgm:pt modelId="{236556D0-0332-466D-8032-DBA611F9F683}" type="pres">
      <dgm:prSet presAssocID="{C04C3B39-8153-4D89-91C0-99A572D6DC35}" presName="connectorText" presStyleLbl="sibTrans2D1" presStyleIdx="0" presStyleCnt="6"/>
      <dgm:spPr/>
    </dgm:pt>
    <dgm:pt modelId="{C99B0596-F3BC-46CA-A3DA-80FC7298D85A}" type="pres">
      <dgm:prSet presAssocID="{C2344170-2A49-4D92-8939-4DD442ABD289}" presName="node" presStyleLbl="node1" presStyleIdx="0" presStyleCnt="6" custScaleX="202353" custScaleY="59084">
        <dgm:presLayoutVars>
          <dgm:bulletEnabled val="1"/>
        </dgm:presLayoutVars>
      </dgm:prSet>
      <dgm:spPr/>
    </dgm:pt>
    <dgm:pt modelId="{7DC30116-61F1-488A-BB40-B27378D8A4F5}" type="pres">
      <dgm:prSet presAssocID="{BF622680-C02C-4F08-96AE-C91A4BD53493}" presName="parTrans" presStyleLbl="sibTrans2D1" presStyleIdx="1" presStyleCnt="6"/>
      <dgm:spPr/>
    </dgm:pt>
    <dgm:pt modelId="{2C85C0C6-51C3-4E04-AF87-BF328E81307B}" type="pres">
      <dgm:prSet presAssocID="{BF622680-C02C-4F08-96AE-C91A4BD53493}" presName="connectorText" presStyleLbl="sibTrans2D1" presStyleIdx="1" presStyleCnt="6"/>
      <dgm:spPr/>
    </dgm:pt>
    <dgm:pt modelId="{9D2D2DCE-967B-486F-AA34-5FB6C5E204E0}" type="pres">
      <dgm:prSet presAssocID="{D9021F6A-ED0C-41F5-B9BC-6D56397EABA1}" presName="node" presStyleLbl="node1" presStyleIdx="1" presStyleCnt="6" custScaleX="202353" custScaleY="59084" custRadScaleRad="139760" custRadScaleInc="28488">
        <dgm:presLayoutVars>
          <dgm:bulletEnabled val="1"/>
        </dgm:presLayoutVars>
      </dgm:prSet>
      <dgm:spPr/>
    </dgm:pt>
    <dgm:pt modelId="{5831C01D-5B76-46CC-A9C4-ABAE70477854}" type="pres">
      <dgm:prSet presAssocID="{3BC1C3C5-9BC8-483C-81D9-2DBD5FD73635}" presName="parTrans" presStyleLbl="sibTrans2D1" presStyleIdx="2" presStyleCnt="6"/>
      <dgm:spPr/>
    </dgm:pt>
    <dgm:pt modelId="{EC15500E-9448-4F3B-91E0-EC67EE8C39BF}" type="pres">
      <dgm:prSet presAssocID="{3BC1C3C5-9BC8-483C-81D9-2DBD5FD73635}" presName="connectorText" presStyleLbl="sibTrans2D1" presStyleIdx="2" presStyleCnt="6"/>
      <dgm:spPr/>
    </dgm:pt>
    <dgm:pt modelId="{8EFE7648-C6E3-4FC0-B2D2-1AB05B86C87C}" type="pres">
      <dgm:prSet presAssocID="{28FEFE16-81DB-4F5F-9EC2-274148A34983}" presName="node" presStyleLbl="node1" presStyleIdx="2" presStyleCnt="6" custScaleX="202353" custScaleY="59084" custRadScaleRad="143094" custRadScaleInc="-17908">
        <dgm:presLayoutVars>
          <dgm:bulletEnabled val="1"/>
        </dgm:presLayoutVars>
      </dgm:prSet>
      <dgm:spPr/>
    </dgm:pt>
    <dgm:pt modelId="{6CC55E1F-7E5A-485C-ACAC-3C4DB63CAD28}" type="pres">
      <dgm:prSet presAssocID="{09DBB705-1161-4770-B195-CB713F6FFD90}" presName="parTrans" presStyleLbl="sibTrans2D1" presStyleIdx="3" presStyleCnt="6"/>
      <dgm:spPr/>
    </dgm:pt>
    <dgm:pt modelId="{7749C33C-F1AB-4975-AB6E-A1472D0DD1BA}" type="pres">
      <dgm:prSet presAssocID="{09DBB705-1161-4770-B195-CB713F6FFD90}" presName="connectorText" presStyleLbl="sibTrans2D1" presStyleIdx="3" presStyleCnt="6"/>
      <dgm:spPr/>
    </dgm:pt>
    <dgm:pt modelId="{79302343-95A0-47F0-845D-FD125267F2B4}" type="pres">
      <dgm:prSet presAssocID="{ABE1521B-912D-45F6-9E14-4CD2E09E3AB5}" presName="node" presStyleLbl="node1" presStyleIdx="3" presStyleCnt="6" custScaleX="202353" custScaleY="59084">
        <dgm:presLayoutVars>
          <dgm:bulletEnabled val="1"/>
        </dgm:presLayoutVars>
      </dgm:prSet>
      <dgm:spPr/>
    </dgm:pt>
    <dgm:pt modelId="{2D9AC406-8DFB-4E9E-82C0-451F8D0EA3CA}" type="pres">
      <dgm:prSet presAssocID="{27E72E15-BAF0-4CD7-AB41-574880D0B46B}" presName="parTrans" presStyleLbl="sibTrans2D1" presStyleIdx="4" presStyleCnt="6"/>
      <dgm:spPr/>
    </dgm:pt>
    <dgm:pt modelId="{9DC10DDA-8623-42BD-9D46-3126683B2C91}" type="pres">
      <dgm:prSet presAssocID="{27E72E15-BAF0-4CD7-AB41-574880D0B46B}" presName="connectorText" presStyleLbl="sibTrans2D1" presStyleIdx="4" presStyleCnt="6"/>
      <dgm:spPr/>
    </dgm:pt>
    <dgm:pt modelId="{7C0ECB5E-552A-46A1-BC0F-291569D03607}" type="pres">
      <dgm:prSet presAssocID="{F2E7CA69-B94F-429C-88DF-11A1ED6105EA}" presName="node" presStyleLbl="node1" presStyleIdx="4" presStyleCnt="6" custScaleX="202353" custScaleY="59084" custRadScaleRad="142967" custRadScaleInc="17830">
        <dgm:presLayoutVars>
          <dgm:bulletEnabled val="1"/>
        </dgm:presLayoutVars>
      </dgm:prSet>
      <dgm:spPr/>
    </dgm:pt>
    <dgm:pt modelId="{5D8E482A-D01C-4BFA-891A-BC121E9CDA45}" type="pres">
      <dgm:prSet presAssocID="{AA0EA506-BF24-44A0-A61D-5FE8174EE760}" presName="parTrans" presStyleLbl="sibTrans2D1" presStyleIdx="5" presStyleCnt="6"/>
      <dgm:spPr/>
    </dgm:pt>
    <dgm:pt modelId="{BD1F30F4-579E-4A97-9C2C-8F886E61FA41}" type="pres">
      <dgm:prSet presAssocID="{AA0EA506-BF24-44A0-A61D-5FE8174EE760}" presName="connectorText" presStyleLbl="sibTrans2D1" presStyleIdx="5" presStyleCnt="6"/>
      <dgm:spPr/>
    </dgm:pt>
    <dgm:pt modelId="{5777AA9C-663F-4F65-AFCF-363F5E108C73}" type="pres">
      <dgm:prSet presAssocID="{F77BE9A9-138D-47FE-8246-345BA3CD8E85}" presName="node" presStyleLbl="node1" presStyleIdx="5" presStyleCnt="6" custScaleX="202353" custScaleY="59084" custRadScaleRad="139631" custRadScaleInc="-28418">
        <dgm:presLayoutVars>
          <dgm:bulletEnabled val="1"/>
        </dgm:presLayoutVars>
      </dgm:prSet>
      <dgm:spPr/>
    </dgm:pt>
  </dgm:ptLst>
  <dgm:cxnLst>
    <dgm:cxn modelId="{D419E600-0F8A-4973-9F1D-58C0DB31C4C2}" type="presOf" srcId="{BF622680-C02C-4F08-96AE-C91A4BD53493}" destId="{2C85C0C6-51C3-4E04-AF87-BF328E81307B}" srcOrd="1" destOrd="0" presId="urn:microsoft.com/office/officeart/2005/8/layout/radial5"/>
    <dgm:cxn modelId="{6674F506-C15A-4D91-B92D-15A72BD9447A}" type="presOf" srcId="{27E72E15-BAF0-4CD7-AB41-574880D0B46B}" destId="{9DC10DDA-8623-42BD-9D46-3126683B2C91}" srcOrd="1" destOrd="0" presId="urn:microsoft.com/office/officeart/2005/8/layout/radial5"/>
    <dgm:cxn modelId="{A3622816-8BDA-41EB-9EC6-E93930AB2496}" type="presOf" srcId="{BF622680-C02C-4F08-96AE-C91A4BD53493}" destId="{7DC30116-61F1-488A-BB40-B27378D8A4F5}" srcOrd="0" destOrd="0" presId="urn:microsoft.com/office/officeart/2005/8/layout/radial5"/>
    <dgm:cxn modelId="{F0399B2E-6C7D-4493-BDDA-B242F94E6FC8}" srcId="{DB1ECD7B-33CE-438B-8FCF-36CE06373187}" destId="{28FEFE16-81DB-4F5F-9EC2-274148A34983}" srcOrd="2" destOrd="0" parTransId="{3BC1C3C5-9BC8-483C-81D9-2DBD5FD73635}" sibTransId="{4FCB997B-EA25-4B14-B8B6-1CB94F4F0B10}"/>
    <dgm:cxn modelId="{62A54334-E64C-43E7-952A-2FDBBCBED07C}" type="presOf" srcId="{09DBB705-1161-4770-B195-CB713F6FFD90}" destId="{7749C33C-F1AB-4975-AB6E-A1472D0DD1BA}" srcOrd="1" destOrd="0" presId="urn:microsoft.com/office/officeart/2005/8/layout/radial5"/>
    <dgm:cxn modelId="{DAE2B235-AF0D-4A7C-9BCC-A2BA5D8746C4}" srcId="{DB1ECD7B-33CE-438B-8FCF-36CE06373187}" destId="{F2E7CA69-B94F-429C-88DF-11A1ED6105EA}" srcOrd="4" destOrd="0" parTransId="{27E72E15-BAF0-4CD7-AB41-574880D0B46B}" sibTransId="{6AA2EFEF-4A67-48AD-8901-80141EA1EE02}"/>
    <dgm:cxn modelId="{65386D39-FCD1-4EA3-8697-D8654B09854D}" type="presOf" srcId="{C04C3B39-8153-4D89-91C0-99A572D6DC35}" destId="{C843AE18-BBE0-4804-A6C2-23355CC65A43}" srcOrd="0" destOrd="0" presId="urn:microsoft.com/office/officeart/2005/8/layout/radial5"/>
    <dgm:cxn modelId="{6663313C-0891-42DE-8B99-1FEABE8135B1}" srcId="{DB1ECD7B-33CE-438B-8FCF-36CE06373187}" destId="{D9021F6A-ED0C-41F5-B9BC-6D56397EABA1}" srcOrd="1" destOrd="0" parTransId="{BF622680-C02C-4F08-96AE-C91A4BD53493}" sibTransId="{6BE5D31A-A716-4448-9492-F7940CDD3B64}"/>
    <dgm:cxn modelId="{B013385B-BBBA-4C43-BC53-6F1BDE7DD6CE}" type="presOf" srcId="{F77BE9A9-138D-47FE-8246-345BA3CD8E85}" destId="{5777AA9C-663F-4F65-AFCF-363F5E108C73}" srcOrd="0" destOrd="0" presId="urn:microsoft.com/office/officeart/2005/8/layout/radial5"/>
    <dgm:cxn modelId="{0EF5245F-C83C-4088-8D19-8749DB0A0BD2}" type="presOf" srcId="{AA0EA506-BF24-44A0-A61D-5FE8174EE760}" destId="{5D8E482A-D01C-4BFA-891A-BC121E9CDA45}" srcOrd="0" destOrd="0" presId="urn:microsoft.com/office/officeart/2005/8/layout/radial5"/>
    <dgm:cxn modelId="{2D09F246-2164-4062-9806-6EEC2683437A}" srcId="{DB1ECD7B-33CE-438B-8FCF-36CE06373187}" destId="{F77BE9A9-138D-47FE-8246-345BA3CD8E85}" srcOrd="5" destOrd="0" parTransId="{AA0EA506-BF24-44A0-A61D-5FE8174EE760}" sibTransId="{E3B2BD90-1056-4062-8285-F69CC95E439E}"/>
    <dgm:cxn modelId="{6BE11550-2645-410F-BA33-611E4E086F95}" srcId="{DB1ECD7B-33CE-438B-8FCF-36CE06373187}" destId="{C2344170-2A49-4D92-8939-4DD442ABD289}" srcOrd="0" destOrd="0" parTransId="{C04C3B39-8153-4D89-91C0-99A572D6DC35}" sibTransId="{D08A13B7-B85B-4803-A0A2-83E139342244}"/>
    <dgm:cxn modelId="{5CD06D51-9C10-404E-B487-C810311769C0}" type="presOf" srcId="{ABE1521B-912D-45F6-9E14-4CD2E09E3AB5}" destId="{79302343-95A0-47F0-845D-FD125267F2B4}" srcOrd="0" destOrd="0" presId="urn:microsoft.com/office/officeart/2005/8/layout/radial5"/>
    <dgm:cxn modelId="{4C64D871-2E67-488F-88CF-9A4B05B2E641}" type="presOf" srcId="{3BC1C3C5-9BC8-483C-81D9-2DBD5FD73635}" destId="{5831C01D-5B76-46CC-A9C4-ABAE70477854}" srcOrd="0" destOrd="0" presId="urn:microsoft.com/office/officeart/2005/8/layout/radial5"/>
    <dgm:cxn modelId="{0A910A74-831F-45BA-93DC-7830A259D138}" type="presOf" srcId="{3BD24271-63EB-470F-95D7-9C9DD49CE152}" destId="{32B03225-092B-4496-A8E5-447176E8B7DA}" srcOrd="0" destOrd="0" presId="urn:microsoft.com/office/officeart/2005/8/layout/radial5"/>
    <dgm:cxn modelId="{1B2C0E76-BABF-4E2B-A776-7E78FAC87DB7}" type="presOf" srcId="{D9021F6A-ED0C-41F5-B9BC-6D56397EABA1}" destId="{9D2D2DCE-967B-486F-AA34-5FB6C5E204E0}" srcOrd="0" destOrd="0" presId="urn:microsoft.com/office/officeart/2005/8/layout/radial5"/>
    <dgm:cxn modelId="{28AA5288-B8CF-4441-BC5F-1ECFAF4773AA}" type="presOf" srcId="{C04C3B39-8153-4D89-91C0-99A572D6DC35}" destId="{236556D0-0332-466D-8032-DBA611F9F683}" srcOrd="1" destOrd="0" presId="urn:microsoft.com/office/officeart/2005/8/layout/radial5"/>
    <dgm:cxn modelId="{91FBFE9C-2FEE-4B9E-BB3C-8B98A62E365F}" srcId="{3BD24271-63EB-470F-95D7-9C9DD49CE152}" destId="{DB1ECD7B-33CE-438B-8FCF-36CE06373187}" srcOrd="0" destOrd="0" parTransId="{EEFC4DFC-E6ED-4335-93FD-553C9D5C9E81}" sibTransId="{6C7B606D-7874-4F0F-BA9E-4C771F637F06}"/>
    <dgm:cxn modelId="{E1D6A09D-BC0A-440A-B4C1-309BC02D3530}" type="presOf" srcId="{09DBB705-1161-4770-B195-CB713F6FFD90}" destId="{6CC55E1F-7E5A-485C-ACAC-3C4DB63CAD28}" srcOrd="0" destOrd="0" presId="urn:microsoft.com/office/officeart/2005/8/layout/radial5"/>
    <dgm:cxn modelId="{0A4531AA-5F67-4750-A7A2-BC0C35E43446}" type="presOf" srcId="{27E72E15-BAF0-4CD7-AB41-574880D0B46B}" destId="{2D9AC406-8DFB-4E9E-82C0-451F8D0EA3CA}" srcOrd="0" destOrd="0" presId="urn:microsoft.com/office/officeart/2005/8/layout/radial5"/>
    <dgm:cxn modelId="{5B684FB2-57DC-47AE-B418-CE550D982931}" type="presOf" srcId="{C2344170-2A49-4D92-8939-4DD442ABD289}" destId="{C99B0596-F3BC-46CA-A3DA-80FC7298D85A}" srcOrd="0" destOrd="0" presId="urn:microsoft.com/office/officeart/2005/8/layout/radial5"/>
    <dgm:cxn modelId="{375C18C4-8D47-445F-AE42-9E7F0A499766}" type="presOf" srcId="{AA0EA506-BF24-44A0-A61D-5FE8174EE760}" destId="{BD1F30F4-579E-4A97-9C2C-8F886E61FA41}" srcOrd="1" destOrd="0" presId="urn:microsoft.com/office/officeart/2005/8/layout/radial5"/>
    <dgm:cxn modelId="{725AF8C6-D758-4165-8AE8-E06AD72D91FF}" type="presOf" srcId="{28FEFE16-81DB-4F5F-9EC2-274148A34983}" destId="{8EFE7648-C6E3-4FC0-B2D2-1AB05B86C87C}" srcOrd="0" destOrd="0" presId="urn:microsoft.com/office/officeart/2005/8/layout/radial5"/>
    <dgm:cxn modelId="{A0503DD3-73AE-41F2-84D0-3DC164F3CD64}" type="presOf" srcId="{DB1ECD7B-33CE-438B-8FCF-36CE06373187}" destId="{DB88E11D-40FD-4DC8-9709-151F3F6AF8A2}" srcOrd="0" destOrd="0" presId="urn:microsoft.com/office/officeart/2005/8/layout/radial5"/>
    <dgm:cxn modelId="{EFB565FA-2603-4D5C-AC37-A3666245400C}" type="presOf" srcId="{3BC1C3C5-9BC8-483C-81D9-2DBD5FD73635}" destId="{EC15500E-9448-4F3B-91E0-EC67EE8C39BF}" srcOrd="1" destOrd="0" presId="urn:microsoft.com/office/officeart/2005/8/layout/radial5"/>
    <dgm:cxn modelId="{865E4AFC-7677-4432-806C-415D8F42B79B}" type="presOf" srcId="{F2E7CA69-B94F-429C-88DF-11A1ED6105EA}" destId="{7C0ECB5E-552A-46A1-BC0F-291569D03607}" srcOrd="0" destOrd="0" presId="urn:microsoft.com/office/officeart/2005/8/layout/radial5"/>
    <dgm:cxn modelId="{B53DDCFF-DCFA-4153-BAF1-DB58A6684BDA}" srcId="{DB1ECD7B-33CE-438B-8FCF-36CE06373187}" destId="{ABE1521B-912D-45F6-9E14-4CD2E09E3AB5}" srcOrd="3" destOrd="0" parTransId="{09DBB705-1161-4770-B195-CB713F6FFD90}" sibTransId="{D4BE16C4-FA75-4149-BFED-23850188004A}"/>
    <dgm:cxn modelId="{31537390-D698-4120-B097-33AC9214E6D7}" type="presParOf" srcId="{32B03225-092B-4496-A8E5-447176E8B7DA}" destId="{DB88E11D-40FD-4DC8-9709-151F3F6AF8A2}" srcOrd="0" destOrd="0" presId="urn:microsoft.com/office/officeart/2005/8/layout/radial5"/>
    <dgm:cxn modelId="{2CA22AB2-ED94-4DD8-889B-D36380205B11}" type="presParOf" srcId="{32B03225-092B-4496-A8E5-447176E8B7DA}" destId="{C843AE18-BBE0-4804-A6C2-23355CC65A43}" srcOrd="1" destOrd="0" presId="urn:microsoft.com/office/officeart/2005/8/layout/radial5"/>
    <dgm:cxn modelId="{E6847A11-97D5-49B7-80BD-AB0CA3EFA19B}" type="presParOf" srcId="{C843AE18-BBE0-4804-A6C2-23355CC65A43}" destId="{236556D0-0332-466D-8032-DBA611F9F683}" srcOrd="0" destOrd="0" presId="urn:microsoft.com/office/officeart/2005/8/layout/radial5"/>
    <dgm:cxn modelId="{929FD49B-D02D-47A7-A43B-0F7BBEA5B09D}" type="presParOf" srcId="{32B03225-092B-4496-A8E5-447176E8B7DA}" destId="{C99B0596-F3BC-46CA-A3DA-80FC7298D85A}" srcOrd="2" destOrd="0" presId="urn:microsoft.com/office/officeart/2005/8/layout/radial5"/>
    <dgm:cxn modelId="{ED85FD4D-EB0F-42BD-931C-1D96EE4A5269}" type="presParOf" srcId="{32B03225-092B-4496-A8E5-447176E8B7DA}" destId="{7DC30116-61F1-488A-BB40-B27378D8A4F5}" srcOrd="3" destOrd="0" presId="urn:microsoft.com/office/officeart/2005/8/layout/radial5"/>
    <dgm:cxn modelId="{1A30E276-2B1D-4C33-8A69-3A20CCD6222F}" type="presParOf" srcId="{7DC30116-61F1-488A-BB40-B27378D8A4F5}" destId="{2C85C0C6-51C3-4E04-AF87-BF328E81307B}" srcOrd="0" destOrd="0" presId="urn:microsoft.com/office/officeart/2005/8/layout/radial5"/>
    <dgm:cxn modelId="{E2150DF9-2E55-468A-ADB6-4D66315BEF6C}" type="presParOf" srcId="{32B03225-092B-4496-A8E5-447176E8B7DA}" destId="{9D2D2DCE-967B-486F-AA34-5FB6C5E204E0}" srcOrd="4" destOrd="0" presId="urn:microsoft.com/office/officeart/2005/8/layout/radial5"/>
    <dgm:cxn modelId="{9A980685-62B0-4DE3-9540-9B1CF3441D4D}" type="presParOf" srcId="{32B03225-092B-4496-A8E5-447176E8B7DA}" destId="{5831C01D-5B76-46CC-A9C4-ABAE70477854}" srcOrd="5" destOrd="0" presId="urn:microsoft.com/office/officeart/2005/8/layout/radial5"/>
    <dgm:cxn modelId="{E7669AD4-AF8D-4D30-812F-9ADA39E74E92}" type="presParOf" srcId="{5831C01D-5B76-46CC-A9C4-ABAE70477854}" destId="{EC15500E-9448-4F3B-91E0-EC67EE8C39BF}" srcOrd="0" destOrd="0" presId="urn:microsoft.com/office/officeart/2005/8/layout/radial5"/>
    <dgm:cxn modelId="{31C98B6C-3ECF-44B6-A5EF-12358B36227F}" type="presParOf" srcId="{32B03225-092B-4496-A8E5-447176E8B7DA}" destId="{8EFE7648-C6E3-4FC0-B2D2-1AB05B86C87C}" srcOrd="6" destOrd="0" presId="urn:microsoft.com/office/officeart/2005/8/layout/radial5"/>
    <dgm:cxn modelId="{6E148DFE-FF0C-4C96-B8D5-3639E42EA3AD}" type="presParOf" srcId="{32B03225-092B-4496-A8E5-447176E8B7DA}" destId="{6CC55E1F-7E5A-485C-ACAC-3C4DB63CAD28}" srcOrd="7" destOrd="0" presId="urn:microsoft.com/office/officeart/2005/8/layout/radial5"/>
    <dgm:cxn modelId="{7913F290-874B-4B9D-8769-9A3C084E7BCC}" type="presParOf" srcId="{6CC55E1F-7E5A-485C-ACAC-3C4DB63CAD28}" destId="{7749C33C-F1AB-4975-AB6E-A1472D0DD1BA}" srcOrd="0" destOrd="0" presId="urn:microsoft.com/office/officeart/2005/8/layout/radial5"/>
    <dgm:cxn modelId="{40C272CE-25F9-48FE-ACC0-A2DE3E9C4542}" type="presParOf" srcId="{32B03225-092B-4496-A8E5-447176E8B7DA}" destId="{79302343-95A0-47F0-845D-FD125267F2B4}" srcOrd="8" destOrd="0" presId="urn:microsoft.com/office/officeart/2005/8/layout/radial5"/>
    <dgm:cxn modelId="{8ADF90B4-69C4-4F37-9586-B9AFCCA8D714}" type="presParOf" srcId="{32B03225-092B-4496-A8E5-447176E8B7DA}" destId="{2D9AC406-8DFB-4E9E-82C0-451F8D0EA3CA}" srcOrd="9" destOrd="0" presId="urn:microsoft.com/office/officeart/2005/8/layout/radial5"/>
    <dgm:cxn modelId="{E6A91C6C-D577-4116-BD45-49EBE15596FC}" type="presParOf" srcId="{2D9AC406-8DFB-4E9E-82C0-451F8D0EA3CA}" destId="{9DC10DDA-8623-42BD-9D46-3126683B2C91}" srcOrd="0" destOrd="0" presId="urn:microsoft.com/office/officeart/2005/8/layout/radial5"/>
    <dgm:cxn modelId="{5FA48BBA-A54D-4468-95C8-5031CCB10C59}" type="presParOf" srcId="{32B03225-092B-4496-A8E5-447176E8B7DA}" destId="{7C0ECB5E-552A-46A1-BC0F-291569D03607}" srcOrd="10" destOrd="0" presId="urn:microsoft.com/office/officeart/2005/8/layout/radial5"/>
    <dgm:cxn modelId="{F9A18F44-7BC8-4B97-AE6A-96E60F4FF2F0}" type="presParOf" srcId="{32B03225-092B-4496-A8E5-447176E8B7DA}" destId="{5D8E482A-D01C-4BFA-891A-BC121E9CDA45}" srcOrd="11" destOrd="0" presId="urn:microsoft.com/office/officeart/2005/8/layout/radial5"/>
    <dgm:cxn modelId="{61CB6EA1-9BE4-440E-A804-992FFB4FDCCA}" type="presParOf" srcId="{5D8E482A-D01C-4BFA-891A-BC121E9CDA45}" destId="{BD1F30F4-579E-4A97-9C2C-8F886E61FA41}" srcOrd="0" destOrd="0" presId="urn:microsoft.com/office/officeart/2005/8/layout/radial5"/>
    <dgm:cxn modelId="{B424DE83-FD43-432F-95F4-3607F2EEC793}" type="presParOf" srcId="{32B03225-092B-4496-A8E5-447176E8B7DA}" destId="{5777AA9C-663F-4F65-AFCF-363F5E108C73}" srcOrd="12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09870F-F5ED-4920-B7E1-9F0D91D7F1CD}">
      <dsp:nvSpPr>
        <dsp:cNvPr id="0" name=""/>
        <dsp:cNvSpPr/>
      </dsp:nvSpPr>
      <dsp:spPr>
        <a:xfrm>
          <a:off x="2924185" y="2376261"/>
          <a:ext cx="1520108" cy="711836"/>
        </a:xfrm>
        <a:prstGeom prst="ellipse">
          <a:avLst/>
        </a:prstGeom>
        <a:gradFill rotWithShape="1">
          <a:gsLst>
            <a:gs pos="0">
              <a:schemeClr val="accent1">
                <a:lumMod val="110000"/>
                <a:satMod val="105000"/>
                <a:tint val="67000"/>
              </a:schemeClr>
            </a:gs>
            <a:gs pos="50000">
              <a:schemeClr val="accent1">
                <a:lumMod val="105000"/>
                <a:satMod val="103000"/>
                <a:tint val="73000"/>
              </a:schemeClr>
            </a:gs>
            <a:gs pos="100000">
              <a:schemeClr val="accent1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/>
            <a:t>Compétences</a:t>
          </a:r>
        </a:p>
      </dsp:txBody>
      <dsp:txXfrm>
        <a:off x="3146800" y="2480507"/>
        <a:ext cx="1074878" cy="503344"/>
      </dsp:txXfrm>
    </dsp:sp>
    <dsp:sp modelId="{A2FC416A-EBC7-46CE-8A00-5E59C50D8257}">
      <dsp:nvSpPr>
        <dsp:cNvPr id="0" name=""/>
        <dsp:cNvSpPr/>
      </dsp:nvSpPr>
      <dsp:spPr>
        <a:xfrm rot="16253861">
          <a:off x="3450452" y="1666895"/>
          <a:ext cx="492859" cy="516836"/>
        </a:xfrm>
        <a:prstGeom prst="rightArrow">
          <a:avLst>
            <a:gd name="adj1" fmla="val 60000"/>
            <a:gd name="adj2" fmla="val 50000"/>
          </a:avLst>
        </a:prstGeom>
        <a:gradFill rotWithShape="1">
          <a:gsLst>
            <a:gs pos="0">
              <a:schemeClr val="accent1">
                <a:lumMod val="110000"/>
                <a:satMod val="105000"/>
                <a:tint val="67000"/>
              </a:schemeClr>
            </a:gs>
            <a:gs pos="50000">
              <a:schemeClr val="accent1">
                <a:lumMod val="105000"/>
                <a:satMod val="103000"/>
                <a:tint val="73000"/>
              </a:schemeClr>
            </a:gs>
            <a:gs pos="100000">
              <a:schemeClr val="accent1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200" kern="1200"/>
        </a:p>
      </dsp:txBody>
      <dsp:txXfrm>
        <a:off x="3523223" y="1844182"/>
        <a:ext cx="345001" cy="310102"/>
      </dsp:txXfrm>
    </dsp:sp>
    <dsp:sp modelId="{15FE29C2-5BA5-4DFC-BAC0-77F2915FA520}">
      <dsp:nvSpPr>
        <dsp:cNvPr id="0" name=""/>
        <dsp:cNvSpPr/>
      </dsp:nvSpPr>
      <dsp:spPr>
        <a:xfrm>
          <a:off x="3024335" y="936110"/>
          <a:ext cx="1368097" cy="510355"/>
        </a:xfrm>
        <a:prstGeom prst="ellipse">
          <a:avLst/>
        </a:prstGeom>
        <a:gradFill rotWithShape="1">
          <a:gsLst>
            <a:gs pos="0">
              <a:schemeClr val="accent1">
                <a:lumMod val="110000"/>
                <a:satMod val="105000"/>
                <a:tint val="67000"/>
              </a:schemeClr>
            </a:gs>
            <a:gs pos="50000">
              <a:schemeClr val="accent1">
                <a:lumMod val="105000"/>
                <a:satMod val="103000"/>
                <a:tint val="73000"/>
              </a:schemeClr>
            </a:gs>
            <a:gs pos="100000">
              <a:schemeClr val="accent1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/>
            <a:t>Concevoir</a:t>
          </a:r>
        </a:p>
      </dsp:txBody>
      <dsp:txXfrm>
        <a:off x="3224688" y="1010850"/>
        <a:ext cx="967391" cy="360875"/>
      </dsp:txXfrm>
    </dsp:sp>
    <dsp:sp modelId="{B1A927CB-9F4B-4F29-AD07-9974F3A6F2F9}">
      <dsp:nvSpPr>
        <dsp:cNvPr id="0" name=""/>
        <dsp:cNvSpPr/>
      </dsp:nvSpPr>
      <dsp:spPr>
        <a:xfrm rot="19900543">
          <a:off x="4345840" y="1973288"/>
          <a:ext cx="533870" cy="516836"/>
        </a:xfrm>
        <a:prstGeom prst="rightArrow">
          <a:avLst>
            <a:gd name="adj1" fmla="val 60000"/>
            <a:gd name="adj2" fmla="val 50000"/>
          </a:avLst>
        </a:prstGeom>
        <a:gradFill rotWithShape="1">
          <a:gsLst>
            <a:gs pos="0">
              <a:schemeClr val="accent1">
                <a:lumMod val="110000"/>
                <a:satMod val="105000"/>
                <a:tint val="67000"/>
              </a:schemeClr>
            </a:gs>
            <a:gs pos="50000">
              <a:schemeClr val="accent1">
                <a:lumMod val="105000"/>
                <a:satMod val="103000"/>
                <a:tint val="73000"/>
              </a:schemeClr>
            </a:gs>
            <a:gs pos="100000">
              <a:schemeClr val="accent1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200" kern="1200"/>
        </a:p>
      </dsp:txBody>
      <dsp:txXfrm>
        <a:off x="4355122" y="2113438"/>
        <a:ext cx="378819" cy="310102"/>
      </dsp:txXfrm>
    </dsp:sp>
    <dsp:sp modelId="{7FD38485-6BD0-444D-A652-5E06AE00A9E5}">
      <dsp:nvSpPr>
        <dsp:cNvPr id="0" name=""/>
        <dsp:cNvSpPr/>
      </dsp:nvSpPr>
      <dsp:spPr>
        <a:xfrm>
          <a:off x="4824531" y="1440158"/>
          <a:ext cx="1368097" cy="617436"/>
        </a:xfrm>
        <a:prstGeom prst="ellipse">
          <a:avLst/>
        </a:prstGeom>
        <a:gradFill rotWithShape="1">
          <a:gsLst>
            <a:gs pos="0">
              <a:schemeClr val="accent1">
                <a:lumMod val="110000"/>
                <a:satMod val="105000"/>
                <a:tint val="67000"/>
              </a:schemeClr>
            </a:gs>
            <a:gs pos="50000">
              <a:schemeClr val="accent1">
                <a:lumMod val="105000"/>
                <a:satMod val="103000"/>
                <a:tint val="73000"/>
              </a:schemeClr>
            </a:gs>
            <a:gs pos="100000">
              <a:schemeClr val="accent1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/>
            <a:t>Réaliser</a:t>
          </a:r>
        </a:p>
      </dsp:txBody>
      <dsp:txXfrm>
        <a:off x="5024884" y="1530579"/>
        <a:ext cx="967391" cy="436594"/>
      </dsp:txXfrm>
    </dsp:sp>
    <dsp:sp modelId="{56098039-CBAF-478E-849E-420E970445A4}">
      <dsp:nvSpPr>
        <dsp:cNvPr id="0" name=""/>
        <dsp:cNvSpPr/>
      </dsp:nvSpPr>
      <dsp:spPr>
        <a:xfrm rot="771429">
          <a:off x="4517299" y="2707507"/>
          <a:ext cx="382096" cy="516836"/>
        </a:xfrm>
        <a:prstGeom prst="rightArrow">
          <a:avLst>
            <a:gd name="adj1" fmla="val 60000"/>
            <a:gd name="adj2" fmla="val 50000"/>
          </a:avLst>
        </a:prstGeom>
        <a:gradFill rotWithShape="1">
          <a:gsLst>
            <a:gs pos="0">
              <a:schemeClr val="accent1">
                <a:lumMod val="110000"/>
                <a:satMod val="105000"/>
                <a:tint val="67000"/>
              </a:schemeClr>
            </a:gs>
            <a:gs pos="50000">
              <a:schemeClr val="accent1">
                <a:lumMod val="105000"/>
                <a:satMod val="103000"/>
                <a:tint val="73000"/>
              </a:schemeClr>
            </a:gs>
            <a:gs pos="100000">
              <a:schemeClr val="accent1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200" kern="1200"/>
        </a:p>
      </dsp:txBody>
      <dsp:txXfrm>
        <a:off x="4518736" y="2798120"/>
        <a:ext cx="267467" cy="310102"/>
      </dsp:txXfrm>
    </dsp:sp>
    <dsp:sp modelId="{FAA93E91-15D2-48FB-9F1C-1C1D6FCB396A}">
      <dsp:nvSpPr>
        <dsp:cNvPr id="0" name=""/>
        <dsp:cNvSpPr/>
      </dsp:nvSpPr>
      <dsp:spPr>
        <a:xfrm>
          <a:off x="4999263" y="2873204"/>
          <a:ext cx="1368097" cy="630501"/>
        </a:xfrm>
        <a:prstGeom prst="ellipse">
          <a:avLst/>
        </a:prstGeom>
        <a:gradFill rotWithShape="1">
          <a:gsLst>
            <a:gs pos="0">
              <a:schemeClr val="accent1">
                <a:lumMod val="110000"/>
                <a:satMod val="105000"/>
                <a:tint val="67000"/>
              </a:schemeClr>
            </a:gs>
            <a:gs pos="50000">
              <a:schemeClr val="accent1">
                <a:lumMod val="105000"/>
                <a:satMod val="103000"/>
                <a:tint val="73000"/>
              </a:schemeClr>
            </a:gs>
            <a:gs pos="100000">
              <a:schemeClr val="accent1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/>
            <a:t>Expérimenter</a:t>
          </a:r>
        </a:p>
      </dsp:txBody>
      <dsp:txXfrm>
        <a:off x="5199616" y="2965539"/>
        <a:ext cx="967391" cy="445831"/>
      </dsp:txXfrm>
    </dsp:sp>
    <dsp:sp modelId="{1DFFE085-0465-4C9C-91D0-B8BC9794280B}">
      <dsp:nvSpPr>
        <dsp:cNvPr id="0" name=""/>
        <dsp:cNvSpPr/>
      </dsp:nvSpPr>
      <dsp:spPr>
        <a:xfrm rot="3130689">
          <a:off x="3978089" y="3212328"/>
          <a:ext cx="558987" cy="516836"/>
        </a:xfrm>
        <a:prstGeom prst="rightArrow">
          <a:avLst>
            <a:gd name="adj1" fmla="val 60000"/>
            <a:gd name="adj2" fmla="val 50000"/>
          </a:avLst>
        </a:prstGeom>
        <a:gradFill rotWithShape="1">
          <a:gsLst>
            <a:gs pos="0">
              <a:schemeClr val="accent1">
                <a:lumMod val="110000"/>
                <a:satMod val="105000"/>
                <a:tint val="67000"/>
              </a:schemeClr>
            </a:gs>
            <a:gs pos="50000">
              <a:schemeClr val="accent1">
                <a:lumMod val="105000"/>
                <a:satMod val="103000"/>
                <a:tint val="73000"/>
              </a:schemeClr>
            </a:gs>
            <a:gs pos="100000">
              <a:schemeClr val="accent1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200" kern="1200"/>
        </a:p>
      </dsp:txBody>
      <dsp:txXfrm>
        <a:off x="4008075" y="3254456"/>
        <a:ext cx="403936" cy="310102"/>
      </dsp:txXfrm>
    </dsp:sp>
    <dsp:sp modelId="{57029F2B-C901-4E73-B66B-D494F113F112}">
      <dsp:nvSpPr>
        <dsp:cNvPr id="0" name=""/>
        <dsp:cNvSpPr/>
      </dsp:nvSpPr>
      <dsp:spPr>
        <a:xfrm>
          <a:off x="4104453" y="3888427"/>
          <a:ext cx="1368097" cy="532477"/>
        </a:xfrm>
        <a:prstGeom prst="ellipse">
          <a:avLst/>
        </a:prstGeom>
        <a:gradFill rotWithShape="1">
          <a:gsLst>
            <a:gs pos="0">
              <a:schemeClr val="accent1">
                <a:lumMod val="110000"/>
                <a:satMod val="105000"/>
                <a:tint val="67000"/>
              </a:schemeClr>
            </a:gs>
            <a:gs pos="50000">
              <a:schemeClr val="accent1">
                <a:lumMod val="105000"/>
                <a:satMod val="103000"/>
                <a:tint val="73000"/>
              </a:schemeClr>
            </a:gs>
            <a:gs pos="100000">
              <a:schemeClr val="accent1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/>
            <a:t>Analyser</a:t>
          </a:r>
        </a:p>
      </dsp:txBody>
      <dsp:txXfrm>
        <a:off x="4304806" y="3966406"/>
        <a:ext cx="967391" cy="376519"/>
      </dsp:txXfrm>
    </dsp:sp>
    <dsp:sp modelId="{DB595E4D-B805-4A4A-88B2-DF5095B26C26}">
      <dsp:nvSpPr>
        <dsp:cNvPr id="0" name=""/>
        <dsp:cNvSpPr/>
      </dsp:nvSpPr>
      <dsp:spPr>
        <a:xfrm rot="7359830">
          <a:off x="2950554" y="3213944"/>
          <a:ext cx="518312" cy="516836"/>
        </a:xfrm>
        <a:prstGeom prst="rightArrow">
          <a:avLst>
            <a:gd name="adj1" fmla="val 60000"/>
            <a:gd name="adj2" fmla="val 50000"/>
          </a:avLst>
        </a:prstGeom>
        <a:gradFill rotWithShape="1">
          <a:gsLst>
            <a:gs pos="0">
              <a:schemeClr val="accent1">
                <a:lumMod val="110000"/>
                <a:satMod val="105000"/>
                <a:tint val="67000"/>
              </a:schemeClr>
            </a:gs>
            <a:gs pos="50000">
              <a:schemeClr val="accent1">
                <a:lumMod val="105000"/>
                <a:satMod val="103000"/>
                <a:tint val="73000"/>
              </a:schemeClr>
            </a:gs>
            <a:gs pos="100000">
              <a:schemeClr val="accent1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200" kern="1200"/>
        </a:p>
      </dsp:txBody>
      <dsp:txXfrm rot="10800000">
        <a:off x="3069921" y="3252046"/>
        <a:ext cx="363261" cy="310102"/>
      </dsp:txXfrm>
    </dsp:sp>
    <dsp:sp modelId="{CDF56BA1-CC1C-4AF6-9FD5-5ECAD45B1E19}">
      <dsp:nvSpPr>
        <dsp:cNvPr id="0" name=""/>
        <dsp:cNvSpPr/>
      </dsp:nvSpPr>
      <dsp:spPr>
        <a:xfrm>
          <a:off x="2088233" y="3888435"/>
          <a:ext cx="1368097" cy="532477"/>
        </a:xfrm>
        <a:prstGeom prst="ellipse">
          <a:avLst/>
        </a:prstGeom>
        <a:gradFill rotWithShape="1">
          <a:gsLst>
            <a:gs pos="0">
              <a:schemeClr val="accent1">
                <a:lumMod val="110000"/>
                <a:satMod val="105000"/>
                <a:tint val="67000"/>
              </a:schemeClr>
            </a:gs>
            <a:gs pos="50000">
              <a:schemeClr val="accent1">
                <a:lumMod val="105000"/>
                <a:satMod val="103000"/>
                <a:tint val="73000"/>
              </a:schemeClr>
            </a:gs>
            <a:gs pos="100000">
              <a:schemeClr val="accent1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/>
            <a:t>Modéliser</a:t>
          </a:r>
        </a:p>
      </dsp:txBody>
      <dsp:txXfrm>
        <a:off x="2288586" y="3966414"/>
        <a:ext cx="967391" cy="376519"/>
      </dsp:txXfrm>
    </dsp:sp>
    <dsp:sp modelId="{92EA049D-F3DB-461A-959D-8698A61CDADA}">
      <dsp:nvSpPr>
        <dsp:cNvPr id="0" name=""/>
        <dsp:cNvSpPr/>
      </dsp:nvSpPr>
      <dsp:spPr>
        <a:xfrm rot="9997946">
          <a:off x="2492309" y="2713066"/>
          <a:ext cx="369814" cy="516836"/>
        </a:xfrm>
        <a:prstGeom prst="rightArrow">
          <a:avLst>
            <a:gd name="adj1" fmla="val 60000"/>
            <a:gd name="adj2" fmla="val 50000"/>
          </a:avLst>
        </a:prstGeom>
        <a:gradFill rotWithShape="1">
          <a:gsLst>
            <a:gs pos="0">
              <a:schemeClr val="accent1">
                <a:lumMod val="110000"/>
                <a:satMod val="105000"/>
                <a:tint val="67000"/>
              </a:schemeClr>
            </a:gs>
            <a:gs pos="50000">
              <a:schemeClr val="accent1">
                <a:lumMod val="105000"/>
                <a:satMod val="103000"/>
                <a:tint val="73000"/>
              </a:schemeClr>
            </a:gs>
            <a:gs pos="100000">
              <a:schemeClr val="accent1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200" kern="1200"/>
        </a:p>
      </dsp:txBody>
      <dsp:txXfrm rot="10800000">
        <a:off x="2601750" y="2803608"/>
        <a:ext cx="258870" cy="310102"/>
      </dsp:txXfrm>
    </dsp:sp>
    <dsp:sp modelId="{49BFCD7E-D52E-418B-850F-E0FEDBDC3C1A}">
      <dsp:nvSpPr>
        <dsp:cNvPr id="0" name=""/>
        <dsp:cNvSpPr/>
      </dsp:nvSpPr>
      <dsp:spPr>
        <a:xfrm>
          <a:off x="1080112" y="2952332"/>
          <a:ext cx="1368097" cy="472253"/>
        </a:xfrm>
        <a:prstGeom prst="ellipse">
          <a:avLst/>
        </a:prstGeom>
        <a:gradFill rotWithShape="1">
          <a:gsLst>
            <a:gs pos="0">
              <a:schemeClr val="accent1">
                <a:lumMod val="110000"/>
                <a:satMod val="105000"/>
                <a:tint val="67000"/>
              </a:schemeClr>
            </a:gs>
            <a:gs pos="50000">
              <a:schemeClr val="accent1">
                <a:lumMod val="105000"/>
                <a:satMod val="103000"/>
                <a:tint val="73000"/>
              </a:schemeClr>
            </a:gs>
            <a:gs pos="100000">
              <a:schemeClr val="accent1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/>
            <a:t>Résoudre</a:t>
          </a:r>
        </a:p>
      </dsp:txBody>
      <dsp:txXfrm>
        <a:off x="1280465" y="3021492"/>
        <a:ext cx="967391" cy="333933"/>
      </dsp:txXfrm>
    </dsp:sp>
    <dsp:sp modelId="{D73A92E1-6647-4ED8-BAB6-78EC34CB8AD1}">
      <dsp:nvSpPr>
        <dsp:cNvPr id="0" name=""/>
        <dsp:cNvSpPr/>
      </dsp:nvSpPr>
      <dsp:spPr>
        <a:xfrm rot="12267951">
          <a:off x="2500763" y="2044228"/>
          <a:ext cx="478921" cy="516836"/>
        </a:xfrm>
        <a:prstGeom prst="rightArrow">
          <a:avLst>
            <a:gd name="adj1" fmla="val 60000"/>
            <a:gd name="adj2" fmla="val 50000"/>
          </a:avLst>
        </a:prstGeom>
        <a:gradFill rotWithShape="1">
          <a:gsLst>
            <a:gs pos="0">
              <a:schemeClr val="accent1">
                <a:lumMod val="110000"/>
                <a:satMod val="105000"/>
                <a:tint val="67000"/>
              </a:schemeClr>
            </a:gs>
            <a:gs pos="50000">
              <a:schemeClr val="accent1">
                <a:lumMod val="105000"/>
                <a:satMod val="103000"/>
                <a:tint val="73000"/>
              </a:schemeClr>
            </a:gs>
            <a:gs pos="100000">
              <a:schemeClr val="accent1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200" kern="1200"/>
        </a:p>
      </dsp:txBody>
      <dsp:txXfrm rot="10800000">
        <a:off x="2637989" y="2177347"/>
        <a:ext cx="335245" cy="310102"/>
      </dsp:txXfrm>
    </dsp:sp>
    <dsp:sp modelId="{0898BD1C-0D41-48F1-BA11-A3086BB4EAB8}">
      <dsp:nvSpPr>
        <dsp:cNvPr id="0" name=""/>
        <dsp:cNvSpPr/>
      </dsp:nvSpPr>
      <dsp:spPr>
        <a:xfrm>
          <a:off x="1152134" y="1584177"/>
          <a:ext cx="1368097" cy="614248"/>
        </a:xfrm>
        <a:prstGeom prst="ellipse">
          <a:avLst/>
        </a:prstGeom>
        <a:gradFill rotWithShape="1">
          <a:gsLst>
            <a:gs pos="0">
              <a:schemeClr val="accent1">
                <a:lumMod val="110000"/>
                <a:satMod val="105000"/>
                <a:tint val="67000"/>
              </a:schemeClr>
            </a:gs>
            <a:gs pos="50000">
              <a:schemeClr val="accent1">
                <a:lumMod val="105000"/>
                <a:satMod val="103000"/>
                <a:tint val="73000"/>
              </a:schemeClr>
            </a:gs>
            <a:gs pos="100000">
              <a:schemeClr val="accent1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/>
            <a:t>Communiquer</a:t>
          </a:r>
        </a:p>
      </dsp:txBody>
      <dsp:txXfrm>
        <a:off x="1352487" y="1674132"/>
        <a:ext cx="967391" cy="43433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09870F-F5ED-4920-B7E1-9F0D91D7F1CD}">
      <dsp:nvSpPr>
        <dsp:cNvPr id="0" name=""/>
        <dsp:cNvSpPr/>
      </dsp:nvSpPr>
      <dsp:spPr>
        <a:xfrm>
          <a:off x="2991646" y="2306252"/>
          <a:ext cx="1385187" cy="648655"/>
        </a:xfrm>
        <a:prstGeom prst="ellipse">
          <a:avLst/>
        </a:prstGeom>
        <a:gradFill rotWithShape="1">
          <a:gsLst>
            <a:gs pos="0">
              <a:schemeClr val="accent1">
                <a:lumMod val="110000"/>
                <a:satMod val="105000"/>
                <a:tint val="67000"/>
              </a:schemeClr>
            </a:gs>
            <a:gs pos="50000">
              <a:schemeClr val="accent1">
                <a:lumMod val="105000"/>
                <a:satMod val="103000"/>
                <a:tint val="73000"/>
              </a:schemeClr>
            </a:gs>
            <a:gs pos="100000">
              <a:schemeClr val="accent1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/>
            <a:t>Compétences</a:t>
          </a:r>
        </a:p>
      </dsp:txBody>
      <dsp:txXfrm>
        <a:off x="3194502" y="2401245"/>
        <a:ext cx="979475" cy="458669"/>
      </dsp:txXfrm>
    </dsp:sp>
    <dsp:sp modelId="{A2FC416A-EBC7-46CE-8A00-5E59C50D8257}">
      <dsp:nvSpPr>
        <dsp:cNvPr id="0" name=""/>
        <dsp:cNvSpPr/>
      </dsp:nvSpPr>
      <dsp:spPr>
        <a:xfrm rot="16262838">
          <a:off x="3465978" y="1646341"/>
          <a:ext cx="463899" cy="470963"/>
        </a:xfrm>
        <a:prstGeom prst="rightArrow">
          <a:avLst>
            <a:gd name="adj1" fmla="val 60000"/>
            <a:gd name="adj2" fmla="val 50000"/>
          </a:avLst>
        </a:prstGeom>
        <a:gradFill rotWithShape="1">
          <a:gsLst>
            <a:gs pos="0">
              <a:schemeClr val="accent1">
                <a:lumMod val="110000"/>
                <a:satMod val="105000"/>
                <a:tint val="67000"/>
              </a:schemeClr>
            </a:gs>
            <a:gs pos="50000">
              <a:schemeClr val="accent1">
                <a:lumMod val="105000"/>
                <a:satMod val="103000"/>
                <a:tint val="73000"/>
              </a:schemeClr>
            </a:gs>
            <a:gs pos="100000">
              <a:schemeClr val="accent1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200" kern="1200"/>
        </a:p>
      </dsp:txBody>
      <dsp:txXfrm>
        <a:off x="3534291" y="1810107"/>
        <a:ext cx="324729" cy="282577"/>
      </dsp:txXfrm>
    </dsp:sp>
    <dsp:sp modelId="{15FE29C2-5BA5-4DFC-BAC0-77F2915FA520}">
      <dsp:nvSpPr>
        <dsp:cNvPr id="0" name=""/>
        <dsp:cNvSpPr/>
      </dsp:nvSpPr>
      <dsp:spPr>
        <a:xfrm>
          <a:off x="3018296" y="914404"/>
          <a:ext cx="1385187" cy="516730"/>
        </a:xfrm>
        <a:prstGeom prst="ellipse">
          <a:avLst/>
        </a:prstGeom>
        <a:gradFill rotWithShape="1">
          <a:gsLst>
            <a:gs pos="0">
              <a:schemeClr val="accent1">
                <a:lumMod val="110000"/>
                <a:satMod val="105000"/>
                <a:tint val="67000"/>
              </a:schemeClr>
            </a:gs>
            <a:gs pos="50000">
              <a:schemeClr val="accent1">
                <a:lumMod val="105000"/>
                <a:satMod val="103000"/>
                <a:tint val="73000"/>
              </a:schemeClr>
            </a:gs>
            <a:gs pos="100000">
              <a:schemeClr val="accent1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/>
            <a:t>Concevoir</a:t>
          </a:r>
        </a:p>
      </dsp:txBody>
      <dsp:txXfrm>
        <a:off x="3221152" y="990077"/>
        <a:ext cx="979475" cy="365384"/>
      </dsp:txXfrm>
    </dsp:sp>
    <dsp:sp modelId="{56098039-CBAF-478E-849E-420E970445A4}">
      <dsp:nvSpPr>
        <dsp:cNvPr id="0" name=""/>
        <dsp:cNvSpPr/>
      </dsp:nvSpPr>
      <dsp:spPr>
        <a:xfrm rot="19800000">
          <a:off x="4265830" y="1915910"/>
          <a:ext cx="496775" cy="470963"/>
        </a:xfrm>
        <a:prstGeom prst="rightArrow">
          <a:avLst>
            <a:gd name="adj1" fmla="val 60000"/>
            <a:gd name="adj2" fmla="val 50000"/>
          </a:avLst>
        </a:prstGeom>
        <a:gradFill rotWithShape="1">
          <a:gsLst>
            <a:gs pos="0">
              <a:schemeClr val="accent1">
                <a:lumMod val="110000"/>
                <a:satMod val="105000"/>
                <a:tint val="67000"/>
              </a:schemeClr>
            </a:gs>
            <a:gs pos="50000">
              <a:schemeClr val="accent1">
                <a:lumMod val="105000"/>
                <a:satMod val="103000"/>
                <a:tint val="73000"/>
              </a:schemeClr>
            </a:gs>
            <a:gs pos="100000">
              <a:schemeClr val="accent1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200" kern="1200"/>
        </a:p>
      </dsp:txBody>
      <dsp:txXfrm>
        <a:off x="4275295" y="2045425"/>
        <a:ext cx="355486" cy="282577"/>
      </dsp:txXfrm>
    </dsp:sp>
    <dsp:sp modelId="{FAA93E91-15D2-48FB-9F1C-1C1D6FCB396A}">
      <dsp:nvSpPr>
        <dsp:cNvPr id="0" name=""/>
        <dsp:cNvSpPr/>
      </dsp:nvSpPr>
      <dsp:spPr>
        <a:xfrm>
          <a:off x="4671745" y="1341385"/>
          <a:ext cx="1385187" cy="638377"/>
        </a:xfrm>
        <a:prstGeom prst="ellipse">
          <a:avLst/>
        </a:prstGeom>
        <a:gradFill rotWithShape="1">
          <a:gsLst>
            <a:gs pos="0">
              <a:schemeClr val="accent1">
                <a:lumMod val="110000"/>
                <a:satMod val="105000"/>
                <a:tint val="67000"/>
              </a:schemeClr>
            </a:gs>
            <a:gs pos="50000">
              <a:schemeClr val="accent1">
                <a:lumMod val="105000"/>
                <a:satMod val="103000"/>
                <a:tint val="73000"/>
              </a:schemeClr>
            </a:gs>
            <a:gs pos="100000">
              <a:schemeClr val="accent1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/>
            <a:t>Expérimenter</a:t>
          </a:r>
        </a:p>
      </dsp:txBody>
      <dsp:txXfrm>
        <a:off x="4874601" y="1434873"/>
        <a:ext cx="979475" cy="451401"/>
      </dsp:txXfrm>
    </dsp:sp>
    <dsp:sp modelId="{1DFFE085-0465-4C9C-91D0-B8BC9794280B}">
      <dsp:nvSpPr>
        <dsp:cNvPr id="0" name=""/>
        <dsp:cNvSpPr/>
      </dsp:nvSpPr>
      <dsp:spPr>
        <a:xfrm rot="1682946">
          <a:off x="4280214" y="2832805"/>
          <a:ext cx="451066" cy="470963"/>
        </a:xfrm>
        <a:prstGeom prst="rightArrow">
          <a:avLst>
            <a:gd name="adj1" fmla="val 60000"/>
            <a:gd name="adj2" fmla="val 50000"/>
          </a:avLst>
        </a:prstGeom>
        <a:gradFill rotWithShape="1">
          <a:gsLst>
            <a:gs pos="0">
              <a:schemeClr val="accent1">
                <a:lumMod val="110000"/>
                <a:satMod val="105000"/>
                <a:tint val="67000"/>
              </a:schemeClr>
            </a:gs>
            <a:gs pos="50000">
              <a:schemeClr val="accent1">
                <a:lumMod val="105000"/>
                <a:satMod val="103000"/>
                <a:tint val="73000"/>
              </a:schemeClr>
            </a:gs>
            <a:gs pos="100000">
              <a:schemeClr val="accent1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200" kern="1200"/>
        </a:p>
      </dsp:txBody>
      <dsp:txXfrm>
        <a:off x="4288161" y="2895182"/>
        <a:ext cx="315746" cy="282577"/>
      </dsp:txXfrm>
    </dsp:sp>
    <dsp:sp modelId="{57029F2B-C901-4E73-B66B-D494F113F112}">
      <dsp:nvSpPr>
        <dsp:cNvPr id="0" name=""/>
        <dsp:cNvSpPr/>
      </dsp:nvSpPr>
      <dsp:spPr>
        <a:xfrm>
          <a:off x="4608512" y="3222497"/>
          <a:ext cx="1385187" cy="539128"/>
        </a:xfrm>
        <a:prstGeom prst="ellipse">
          <a:avLst/>
        </a:prstGeom>
        <a:gradFill rotWithShape="1">
          <a:gsLst>
            <a:gs pos="0">
              <a:schemeClr val="accent1">
                <a:lumMod val="110000"/>
                <a:satMod val="105000"/>
                <a:tint val="67000"/>
              </a:schemeClr>
            </a:gs>
            <a:gs pos="50000">
              <a:schemeClr val="accent1">
                <a:lumMod val="105000"/>
                <a:satMod val="103000"/>
                <a:tint val="73000"/>
              </a:schemeClr>
            </a:gs>
            <a:gs pos="100000">
              <a:schemeClr val="accent1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/>
            <a:t>Analyser</a:t>
          </a:r>
        </a:p>
      </dsp:txBody>
      <dsp:txXfrm>
        <a:off x="4811368" y="3301450"/>
        <a:ext cx="979475" cy="381222"/>
      </dsp:txXfrm>
    </dsp:sp>
    <dsp:sp modelId="{DB595E4D-B805-4A4A-88B2-DF5095B26C26}">
      <dsp:nvSpPr>
        <dsp:cNvPr id="0" name=""/>
        <dsp:cNvSpPr/>
      </dsp:nvSpPr>
      <dsp:spPr>
        <a:xfrm rot="5550426">
          <a:off x="3381937" y="3207092"/>
          <a:ext cx="533498" cy="470963"/>
        </a:xfrm>
        <a:prstGeom prst="rightArrow">
          <a:avLst>
            <a:gd name="adj1" fmla="val 60000"/>
            <a:gd name="adj2" fmla="val 50000"/>
          </a:avLst>
        </a:prstGeom>
        <a:gradFill rotWithShape="1">
          <a:gsLst>
            <a:gs pos="0">
              <a:schemeClr val="accent2">
                <a:lumMod val="110000"/>
                <a:satMod val="105000"/>
                <a:tint val="67000"/>
              </a:schemeClr>
            </a:gs>
            <a:gs pos="50000">
              <a:schemeClr val="accent2">
                <a:lumMod val="105000"/>
                <a:satMod val="103000"/>
                <a:tint val="73000"/>
              </a:schemeClr>
            </a:gs>
            <a:gs pos="100000">
              <a:schemeClr val="accent2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200" kern="1200"/>
        </a:p>
      </dsp:txBody>
      <dsp:txXfrm rot="10800000">
        <a:off x="3455672" y="3230708"/>
        <a:ext cx="392209" cy="282577"/>
      </dsp:txXfrm>
    </dsp:sp>
    <dsp:sp modelId="{CDF56BA1-CC1C-4AF6-9FD5-5ECAD45B1E19}">
      <dsp:nvSpPr>
        <dsp:cNvPr id="0" name=""/>
        <dsp:cNvSpPr/>
      </dsp:nvSpPr>
      <dsp:spPr>
        <a:xfrm>
          <a:off x="2921615" y="3960439"/>
          <a:ext cx="1385187" cy="539128"/>
        </a:xfrm>
        <a:prstGeom prst="ellipse">
          <a:avLst/>
        </a:prstGeom>
        <a:gradFill rotWithShape="1">
          <a:gsLst>
            <a:gs pos="0">
              <a:schemeClr val="accent2">
                <a:lumMod val="110000"/>
                <a:satMod val="105000"/>
                <a:tint val="67000"/>
              </a:schemeClr>
            </a:gs>
            <a:gs pos="50000">
              <a:schemeClr val="accent2">
                <a:lumMod val="105000"/>
                <a:satMod val="103000"/>
                <a:tint val="73000"/>
              </a:schemeClr>
            </a:gs>
            <a:gs pos="100000">
              <a:schemeClr val="accent2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/>
            <a:t>Modéliser</a:t>
          </a:r>
        </a:p>
      </dsp:txBody>
      <dsp:txXfrm>
        <a:off x="3124471" y="4039392"/>
        <a:ext cx="979475" cy="381222"/>
      </dsp:txXfrm>
    </dsp:sp>
    <dsp:sp modelId="{92EA049D-F3DB-461A-959D-8698A61CDADA}">
      <dsp:nvSpPr>
        <dsp:cNvPr id="0" name=""/>
        <dsp:cNvSpPr/>
      </dsp:nvSpPr>
      <dsp:spPr>
        <a:xfrm rot="8964270">
          <a:off x="2597682" y="2886829"/>
          <a:ext cx="509875" cy="470963"/>
        </a:xfrm>
        <a:prstGeom prst="rightArrow">
          <a:avLst>
            <a:gd name="adj1" fmla="val 60000"/>
            <a:gd name="adj2" fmla="val 50000"/>
          </a:avLst>
        </a:prstGeom>
        <a:gradFill rotWithShape="1">
          <a:gsLst>
            <a:gs pos="0">
              <a:schemeClr val="accent2">
                <a:lumMod val="110000"/>
                <a:satMod val="105000"/>
                <a:tint val="67000"/>
              </a:schemeClr>
            </a:gs>
            <a:gs pos="50000">
              <a:schemeClr val="accent2">
                <a:lumMod val="105000"/>
                <a:satMod val="103000"/>
                <a:tint val="73000"/>
              </a:schemeClr>
            </a:gs>
            <a:gs pos="100000">
              <a:schemeClr val="accent2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200" kern="1200"/>
        </a:p>
      </dsp:txBody>
      <dsp:txXfrm rot="10800000">
        <a:off x="2729136" y="2945066"/>
        <a:ext cx="368586" cy="282577"/>
      </dsp:txXfrm>
    </dsp:sp>
    <dsp:sp modelId="{49BFCD7E-D52E-418B-850F-E0FEDBDC3C1A}">
      <dsp:nvSpPr>
        <dsp:cNvPr id="0" name=""/>
        <dsp:cNvSpPr/>
      </dsp:nvSpPr>
      <dsp:spPr>
        <a:xfrm>
          <a:off x="1384374" y="3341871"/>
          <a:ext cx="1385187" cy="478153"/>
        </a:xfrm>
        <a:prstGeom prst="ellipse">
          <a:avLst/>
        </a:prstGeom>
        <a:gradFill rotWithShape="1">
          <a:gsLst>
            <a:gs pos="0">
              <a:schemeClr val="accent2">
                <a:lumMod val="110000"/>
                <a:satMod val="105000"/>
                <a:tint val="67000"/>
              </a:schemeClr>
            </a:gs>
            <a:gs pos="50000">
              <a:schemeClr val="accent2">
                <a:lumMod val="105000"/>
                <a:satMod val="103000"/>
                <a:tint val="73000"/>
              </a:schemeClr>
            </a:gs>
            <a:gs pos="100000">
              <a:schemeClr val="accent2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/>
            <a:t>Résoudre</a:t>
          </a:r>
        </a:p>
      </dsp:txBody>
      <dsp:txXfrm>
        <a:off x="1587230" y="3411895"/>
        <a:ext cx="979475" cy="338105"/>
      </dsp:txXfrm>
    </dsp:sp>
    <dsp:sp modelId="{D73A92E1-6647-4ED8-BAB6-78EC34CB8AD1}">
      <dsp:nvSpPr>
        <dsp:cNvPr id="0" name=""/>
        <dsp:cNvSpPr/>
      </dsp:nvSpPr>
      <dsp:spPr>
        <a:xfrm rot="11831526">
          <a:off x="2524392" y="2101758"/>
          <a:ext cx="423511" cy="470963"/>
        </a:xfrm>
        <a:prstGeom prst="rightArrow">
          <a:avLst>
            <a:gd name="adj1" fmla="val 60000"/>
            <a:gd name="adj2" fmla="val 50000"/>
          </a:avLst>
        </a:prstGeom>
        <a:gradFill rotWithShape="1">
          <a:gsLst>
            <a:gs pos="0">
              <a:schemeClr val="accent1">
                <a:lumMod val="110000"/>
                <a:satMod val="105000"/>
                <a:tint val="67000"/>
              </a:schemeClr>
            </a:gs>
            <a:gs pos="50000">
              <a:schemeClr val="accent1">
                <a:lumMod val="105000"/>
                <a:satMod val="103000"/>
                <a:tint val="73000"/>
              </a:schemeClr>
            </a:gs>
            <a:gs pos="100000">
              <a:schemeClr val="accent1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200" kern="1200"/>
        </a:p>
      </dsp:txBody>
      <dsp:txXfrm rot="10800000">
        <a:off x="2648607" y="2214728"/>
        <a:ext cx="296458" cy="282577"/>
      </dsp:txXfrm>
    </dsp:sp>
    <dsp:sp modelId="{0898BD1C-0D41-48F1-BA11-A3086BB4EAB8}">
      <dsp:nvSpPr>
        <dsp:cNvPr id="0" name=""/>
        <dsp:cNvSpPr/>
      </dsp:nvSpPr>
      <dsp:spPr>
        <a:xfrm>
          <a:off x="1080121" y="1728192"/>
          <a:ext cx="1385187" cy="621921"/>
        </a:xfrm>
        <a:prstGeom prst="ellipse">
          <a:avLst/>
        </a:prstGeom>
        <a:gradFill rotWithShape="1">
          <a:gsLst>
            <a:gs pos="0">
              <a:schemeClr val="accent1">
                <a:lumMod val="110000"/>
                <a:satMod val="105000"/>
                <a:tint val="67000"/>
              </a:schemeClr>
            </a:gs>
            <a:gs pos="50000">
              <a:schemeClr val="accent1">
                <a:lumMod val="105000"/>
                <a:satMod val="103000"/>
                <a:tint val="73000"/>
              </a:schemeClr>
            </a:gs>
            <a:gs pos="100000">
              <a:schemeClr val="accent1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/>
            <a:t>Communiquer</a:t>
          </a:r>
        </a:p>
      </dsp:txBody>
      <dsp:txXfrm>
        <a:off x="1282977" y="1819270"/>
        <a:ext cx="979475" cy="43976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5B084A-6AF2-4FE3-B8E7-6E77B4B1B4FE}">
      <dsp:nvSpPr>
        <dsp:cNvPr id="0" name=""/>
        <dsp:cNvSpPr/>
      </dsp:nvSpPr>
      <dsp:spPr>
        <a:xfrm>
          <a:off x="2385072" y="1730567"/>
          <a:ext cx="1325855" cy="60286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/>
            <a:t>Compétences</a:t>
          </a:r>
        </a:p>
      </dsp:txBody>
      <dsp:txXfrm>
        <a:off x="2579239" y="1818855"/>
        <a:ext cx="937521" cy="426289"/>
      </dsp:txXfrm>
    </dsp:sp>
    <dsp:sp modelId="{855A38A7-EDEB-431E-A167-42643272BBEE}">
      <dsp:nvSpPr>
        <dsp:cNvPr id="0" name=""/>
        <dsp:cNvSpPr/>
      </dsp:nvSpPr>
      <dsp:spPr>
        <a:xfrm rot="16137792">
          <a:off x="2844699" y="1198488"/>
          <a:ext cx="383006" cy="36331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200" kern="1200"/>
        </a:p>
      </dsp:txBody>
      <dsp:txXfrm rot="10800000">
        <a:off x="2900183" y="1325641"/>
        <a:ext cx="274010" cy="217991"/>
      </dsp:txXfrm>
    </dsp:sp>
    <dsp:sp modelId="{A4EEF9AC-C79A-4CC0-AE94-3847C4155BC9}">
      <dsp:nvSpPr>
        <dsp:cNvPr id="0" name=""/>
        <dsp:cNvSpPr/>
      </dsp:nvSpPr>
      <dsp:spPr>
        <a:xfrm>
          <a:off x="2304254" y="432049"/>
          <a:ext cx="1440005" cy="57599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/>
            <a:t>Communiquer</a:t>
          </a:r>
        </a:p>
      </dsp:txBody>
      <dsp:txXfrm>
        <a:off x="2515138" y="516402"/>
        <a:ext cx="1018237" cy="407293"/>
      </dsp:txXfrm>
    </dsp:sp>
    <dsp:sp modelId="{67BD1836-BBD8-49E6-8A1D-0B6AD1A49804}">
      <dsp:nvSpPr>
        <dsp:cNvPr id="0" name=""/>
        <dsp:cNvSpPr/>
      </dsp:nvSpPr>
      <dsp:spPr>
        <a:xfrm rot="19952784">
          <a:off x="3585345" y="1487298"/>
          <a:ext cx="322867" cy="36331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200" kern="1200"/>
        </a:p>
      </dsp:txBody>
      <dsp:txXfrm>
        <a:off x="3590799" y="1582290"/>
        <a:ext cx="226007" cy="217991"/>
      </dsp:txXfrm>
    </dsp:sp>
    <dsp:sp modelId="{3CA7F5B3-1CF7-48CD-9446-5EAAC42314B2}">
      <dsp:nvSpPr>
        <dsp:cNvPr id="0" name=""/>
        <dsp:cNvSpPr/>
      </dsp:nvSpPr>
      <dsp:spPr>
        <a:xfrm>
          <a:off x="3744412" y="1008118"/>
          <a:ext cx="1440005" cy="57599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/>
            <a:t>Concevoir</a:t>
          </a:r>
        </a:p>
      </dsp:txBody>
      <dsp:txXfrm>
        <a:off x="3955296" y="1092471"/>
        <a:ext cx="1018237" cy="407293"/>
      </dsp:txXfrm>
    </dsp:sp>
    <dsp:sp modelId="{79CA3347-9782-411C-88F7-42E0FDE4A993}">
      <dsp:nvSpPr>
        <dsp:cNvPr id="0" name=""/>
        <dsp:cNvSpPr/>
      </dsp:nvSpPr>
      <dsp:spPr>
        <a:xfrm rot="1652634">
          <a:off x="3598039" y="2233012"/>
          <a:ext cx="367385" cy="36331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200" kern="1200"/>
        </a:p>
      </dsp:txBody>
      <dsp:txXfrm>
        <a:off x="3604216" y="2280475"/>
        <a:ext cx="258389" cy="217991"/>
      </dsp:txXfrm>
    </dsp:sp>
    <dsp:sp modelId="{4BBFCE1B-2519-4F4B-A2D6-A629CFD6B43E}">
      <dsp:nvSpPr>
        <dsp:cNvPr id="0" name=""/>
        <dsp:cNvSpPr/>
      </dsp:nvSpPr>
      <dsp:spPr>
        <a:xfrm>
          <a:off x="3816431" y="2520279"/>
          <a:ext cx="1440005" cy="57599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/>
            <a:t>Expérimenter</a:t>
          </a:r>
        </a:p>
      </dsp:txBody>
      <dsp:txXfrm>
        <a:off x="4027315" y="2604632"/>
        <a:ext cx="1018237" cy="407293"/>
      </dsp:txXfrm>
    </dsp:sp>
    <dsp:sp modelId="{2908CCF2-B3E0-4425-A3A4-741C48F697CC}">
      <dsp:nvSpPr>
        <dsp:cNvPr id="0" name=""/>
        <dsp:cNvSpPr/>
      </dsp:nvSpPr>
      <dsp:spPr>
        <a:xfrm rot="5460336">
          <a:off x="2834005" y="2521786"/>
          <a:ext cx="404416" cy="36331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200" kern="1200"/>
        </a:p>
      </dsp:txBody>
      <dsp:txXfrm rot="10800000">
        <a:off x="2889459" y="2539960"/>
        <a:ext cx="295420" cy="217991"/>
      </dsp:txXfrm>
    </dsp:sp>
    <dsp:sp modelId="{E47AF97F-3A35-4678-BBFB-CEBE864CC32F}">
      <dsp:nvSpPr>
        <dsp:cNvPr id="0" name=""/>
        <dsp:cNvSpPr/>
      </dsp:nvSpPr>
      <dsp:spPr>
        <a:xfrm>
          <a:off x="2304259" y="3096349"/>
          <a:ext cx="1440005" cy="57599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/>
            <a:t>Analyser</a:t>
          </a:r>
        </a:p>
      </dsp:txBody>
      <dsp:txXfrm>
        <a:off x="2515143" y="3180702"/>
        <a:ext cx="1018237" cy="407293"/>
      </dsp:txXfrm>
    </dsp:sp>
    <dsp:sp modelId="{6EA9DD4F-02C6-49FE-9FCF-19492F4C119B}">
      <dsp:nvSpPr>
        <dsp:cNvPr id="0" name=""/>
        <dsp:cNvSpPr/>
      </dsp:nvSpPr>
      <dsp:spPr>
        <a:xfrm rot="9191214">
          <a:off x="2099727" y="2232716"/>
          <a:ext cx="383452" cy="36331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200" kern="1200"/>
        </a:p>
      </dsp:txBody>
      <dsp:txXfrm rot="10800000">
        <a:off x="2202864" y="2280797"/>
        <a:ext cx="274456" cy="217991"/>
      </dsp:txXfrm>
    </dsp:sp>
    <dsp:sp modelId="{F649323C-9A23-4780-ABBF-44EB22816205}">
      <dsp:nvSpPr>
        <dsp:cNvPr id="0" name=""/>
        <dsp:cNvSpPr/>
      </dsp:nvSpPr>
      <dsp:spPr>
        <a:xfrm>
          <a:off x="792092" y="2520282"/>
          <a:ext cx="1440005" cy="57599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/>
            <a:t>Modéliser</a:t>
          </a:r>
        </a:p>
      </dsp:txBody>
      <dsp:txXfrm>
        <a:off x="1002976" y="2604635"/>
        <a:ext cx="1018237" cy="407293"/>
      </dsp:txXfrm>
    </dsp:sp>
    <dsp:sp modelId="{D8543BC6-C2A3-44A0-AD66-B070AE3B70F1}">
      <dsp:nvSpPr>
        <dsp:cNvPr id="0" name=""/>
        <dsp:cNvSpPr/>
      </dsp:nvSpPr>
      <dsp:spPr>
        <a:xfrm rot="12401298">
          <a:off x="2157087" y="1487604"/>
          <a:ext cx="338651" cy="36331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200" kern="1200"/>
        </a:p>
      </dsp:txBody>
      <dsp:txXfrm rot="10800000">
        <a:off x="2253270" y="1583083"/>
        <a:ext cx="237056" cy="217991"/>
      </dsp:txXfrm>
    </dsp:sp>
    <dsp:sp modelId="{649B0251-076A-43A0-A9F0-20A26A16F648}">
      <dsp:nvSpPr>
        <dsp:cNvPr id="0" name=""/>
        <dsp:cNvSpPr/>
      </dsp:nvSpPr>
      <dsp:spPr>
        <a:xfrm>
          <a:off x="864093" y="1008107"/>
          <a:ext cx="1440005" cy="57599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/>
            <a:t>Résoudre</a:t>
          </a:r>
        </a:p>
      </dsp:txBody>
      <dsp:txXfrm>
        <a:off x="1074977" y="1092460"/>
        <a:ext cx="1018237" cy="40729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B88E11D-40FD-4DC8-9709-151F3F6AF8A2}">
      <dsp:nvSpPr>
        <dsp:cNvPr id="0" name=""/>
        <dsp:cNvSpPr/>
      </dsp:nvSpPr>
      <dsp:spPr>
        <a:xfrm>
          <a:off x="2100078" y="1755221"/>
          <a:ext cx="1895842" cy="553557"/>
        </a:xfrm>
        <a:prstGeom prst="ellipse">
          <a:avLst/>
        </a:prstGeom>
        <a:solidFill>
          <a:schemeClr val="accent2">
            <a:lumMod val="20000"/>
            <a:lumOff val="80000"/>
          </a:schemeClr>
        </a:solidFill>
        <a:ln w="12700" cap="flat" cmpd="sng" algn="ctr">
          <a:solidFill>
            <a:schemeClr val="accent2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>
              <a:solidFill>
                <a:schemeClr val="tx1"/>
              </a:solidFill>
            </a:rPr>
            <a:t>Compétences</a:t>
          </a:r>
        </a:p>
      </dsp:txBody>
      <dsp:txXfrm>
        <a:off x="2377718" y="1836288"/>
        <a:ext cx="1340562" cy="391423"/>
      </dsp:txXfrm>
    </dsp:sp>
    <dsp:sp modelId="{C843AE18-BBE0-4804-A6C2-23355CC65A43}">
      <dsp:nvSpPr>
        <dsp:cNvPr id="0" name=""/>
        <dsp:cNvSpPr/>
      </dsp:nvSpPr>
      <dsp:spPr>
        <a:xfrm rot="16200000">
          <a:off x="2808704" y="1135605"/>
          <a:ext cx="478591" cy="363319"/>
        </a:xfrm>
        <a:prstGeom prst="rightArrow">
          <a:avLst>
            <a:gd name="adj1" fmla="val 60000"/>
            <a:gd name="adj2" fmla="val 50000"/>
          </a:avLst>
        </a:prstGeom>
        <a:gradFill rotWithShape="1">
          <a:gsLst>
            <a:gs pos="0">
              <a:schemeClr val="accent5">
                <a:lumMod val="110000"/>
                <a:satMod val="105000"/>
                <a:tint val="67000"/>
              </a:schemeClr>
            </a:gs>
            <a:gs pos="50000">
              <a:schemeClr val="accent5">
                <a:lumMod val="105000"/>
                <a:satMod val="103000"/>
                <a:tint val="73000"/>
              </a:schemeClr>
            </a:gs>
            <a:gs pos="100000">
              <a:schemeClr val="accent5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5"/>
          </a:solidFill>
          <a:prstDash val="solid"/>
          <a:miter lim="800000"/>
        </a:ln>
        <a:effectLst/>
      </dsp:spPr>
      <dsp:style>
        <a:lnRef idx="1">
          <a:schemeClr val="accent5"/>
        </a:lnRef>
        <a:fillRef idx="2">
          <a:schemeClr val="accent5"/>
        </a:fillRef>
        <a:effectRef idx="1">
          <a:schemeClr val="accent5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500" kern="1200"/>
        </a:p>
      </dsp:txBody>
      <dsp:txXfrm>
        <a:off x="2863202" y="1262767"/>
        <a:ext cx="369595" cy="217991"/>
      </dsp:txXfrm>
    </dsp:sp>
    <dsp:sp modelId="{C99B0596-F3BC-46CA-A3DA-80FC7298D85A}">
      <dsp:nvSpPr>
        <dsp:cNvPr id="0" name=""/>
        <dsp:cNvSpPr/>
      </dsp:nvSpPr>
      <dsp:spPr>
        <a:xfrm>
          <a:off x="1966842" y="220854"/>
          <a:ext cx="2162315" cy="631363"/>
        </a:xfrm>
        <a:prstGeom prst="ellipse">
          <a:avLst/>
        </a:prstGeom>
        <a:gradFill rotWithShape="1">
          <a:gsLst>
            <a:gs pos="0">
              <a:schemeClr val="accent5">
                <a:lumMod val="110000"/>
                <a:satMod val="105000"/>
                <a:tint val="67000"/>
              </a:schemeClr>
            </a:gs>
            <a:gs pos="50000">
              <a:schemeClr val="accent5">
                <a:lumMod val="105000"/>
                <a:satMod val="103000"/>
                <a:tint val="73000"/>
              </a:schemeClr>
            </a:gs>
            <a:gs pos="100000">
              <a:schemeClr val="accent5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5"/>
          </a:solidFill>
          <a:prstDash val="solid"/>
          <a:miter lim="800000"/>
        </a:ln>
        <a:effectLst/>
      </dsp:spPr>
      <dsp:style>
        <a:lnRef idx="1">
          <a:schemeClr val="accent5"/>
        </a:lnRef>
        <a:fillRef idx="2">
          <a:schemeClr val="accent5"/>
        </a:fillRef>
        <a:effectRef idx="1">
          <a:schemeClr val="accent5"/>
        </a:effectRef>
        <a:fontRef idx="minor">
          <a:schemeClr val="dk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>
              <a:solidFill>
                <a:schemeClr val="tx1"/>
              </a:solidFill>
            </a:rPr>
            <a:t>Communiquer</a:t>
          </a:r>
        </a:p>
      </dsp:txBody>
      <dsp:txXfrm>
        <a:off x="2283506" y="313315"/>
        <a:ext cx="1528987" cy="446441"/>
      </dsp:txXfrm>
    </dsp:sp>
    <dsp:sp modelId="{7DC30116-61F1-488A-BB40-B27378D8A4F5}">
      <dsp:nvSpPr>
        <dsp:cNvPr id="0" name=""/>
        <dsp:cNvSpPr/>
      </dsp:nvSpPr>
      <dsp:spPr>
        <a:xfrm rot="20312784">
          <a:off x="3760563" y="1488069"/>
          <a:ext cx="418606" cy="363319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lumMod val="40000"/>
            <a:lumOff val="60000"/>
          </a:schemeClr>
        </a:solidFill>
        <a:ln>
          <a:solidFill>
            <a:schemeClr val="accent5">
              <a:lumMod val="50000"/>
            </a:schemeClr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500" kern="1200"/>
        </a:p>
      </dsp:txBody>
      <dsp:txXfrm>
        <a:off x="3764339" y="1580666"/>
        <a:ext cx="309610" cy="217991"/>
      </dsp:txXfrm>
    </dsp:sp>
    <dsp:sp modelId="{9D2D2DCE-967B-486F-AA34-5FB6C5E204E0}">
      <dsp:nvSpPr>
        <dsp:cNvPr id="0" name=""/>
        <dsp:cNvSpPr/>
      </dsp:nvSpPr>
      <dsp:spPr>
        <a:xfrm>
          <a:off x="3912090" y="951883"/>
          <a:ext cx="2162315" cy="631363"/>
        </a:xfrm>
        <a:prstGeom prst="ellipse">
          <a:avLst/>
        </a:prstGeom>
        <a:solidFill>
          <a:schemeClr val="accent5">
            <a:lumMod val="40000"/>
            <a:lumOff val="60000"/>
          </a:schemeClr>
        </a:solidFill>
        <a:ln w="12700" cap="flat" cmpd="sng" algn="ctr">
          <a:solidFill>
            <a:schemeClr val="accent5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>
              <a:solidFill>
                <a:schemeClr val="tx1"/>
              </a:solidFill>
            </a:rPr>
            <a:t>Concevoir</a:t>
          </a:r>
        </a:p>
      </dsp:txBody>
      <dsp:txXfrm>
        <a:off x="4228754" y="1044344"/>
        <a:ext cx="1528987" cy="446441"/>
      </dsp:txXfrm>
    </dsp:sp>
    <dsp:sp modelId="{5831C01D-5B76-46CC-A9C4-ABAE70477854}">
      <dsp:nvSpPr>
        <dsp:cNvPr id="0" name=""/>
        <dsp:cNvSpPr/>
      </dsp:nvSpPr>
      <dsp:spPr>
        <a:xfrm rot="1477656">
          <a:off x="3722708" y="2273925"/>
          <a:ext cx="498611" cy="363319"/>
        </a:xfrm>
        <a:prstGeom prst="rightArrow">
          <a:avLst>
            <a:gd name="adj1" fmla="val 60000"/>
            <a:gd name="adj2" fmla="val 50000"/>
          </a:avLst>
        </a:prstGeom>
        <a:gradFill rotWithShape="1">
          <a:gsLst>
            <a:gs pos="0">
              <a:schemeClr val="accent5">
                <a:lumMod val="110000"/>
                <a:satMod val="105000"/>
                <a:tint val="67000"/>
              </a:schemeClr>
            </a:gs>
            <a:gs pos="50000">
              <a:schemeClr val="accent5">
                <a:lumMod val="105000"/>
                <a:satMod val="103000"/>
                <a:tint val="73000"/>
              </a:schemeClr>
            </a:gs>
            <a:gs pos="100000">
              <a:schemeClr val="accent5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5"/>
          </a:solidFill>
          <a:prstDash val="solid"/>
          <a:miter lim="800000"/>
        </a:ln>
        <a:effectLst/>
      </dsp:spPr>
      <dsp:style>
        <a:lnRef idx="1">
          <a:schemeClr val="accent5"/>
        </a:lnRef>
        <a:fillRef idx="2">
          <a:schemeClr val="accent5"/>
        </a:fillRef>
        <a:effectRef idx="1">
          <a:schemeClr val="accent5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500" kern="1200"/>
        </a:p>
      </dsp:txBody>
      <dsp:txXfrm>
        <a:off x="3727665" y="2323879"/>
        <a:ext cx="389615" cy="217991"/>
      </dsp:txXfrm>
    </dsp:sp>
    <dsp:sp modelId="{8EFE7648-C6E3-4FC0-B2D2-1AB05B86C87C}">
      <dsp:nvSpPr>
        <dsp:cNvPr id="0" name=""/>
        <dsp:cNvSpPr/>
      </dsp:nvSpPr>
      <dsp:spPr>
        <a:xfrm>
          <a:off x="3912104" y="2608062"/>
          <a:ext cx="2162315" cy="631363"/>
        </a:xfrm>
        <a:prstGeom prst="ellipse">
          <a:avLst/>
        </a:prstGeom>
        <a:gradFill rotWithShape="1">
          <a:gsLst>
            <a:gs pos="0">
              <a:schemeClr val="accent5">
                <a:lumMod val="110000"/>
                <a:satMod val="105000"/>
                <a:tint val="67000"/>
              </a:schemeClr>
            </a:gs>
            <a:gs pos="50000">
              <a:schemeClr val="accent5">
                <a:lumMod val="105000"/>
                <a:satMod val="103000"/>
                <a:tint val="73000"/>
              </a:schemeClr>
            </a:gs>
            <a:gs pos="100000">
              <a:schemeClr val="accent5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5"/>
          </a:solidFill>
          <a:prstDash val="solid"/>
          <a:miter lim="800000"/>
        </a:ln>
        <a:effectLst/>
      </dsp:spPr>
      <dsp:style>
        <a:lnRef idx="1">
          <a:schemeClr val="accent5"/>
        </a:lnRef>
        <a:fillRef idx="2">
          <a:schemeClr val="accent5"/>
        </a:fillRef>
        <a:effectRef idx="1">
          <a:schemeClr val="accent5"/>
        </a:effectRef>
        <a:fontRef idx="minor">
          <a:schemeClr val="dk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>
              <a:solidFill>
                <a:schemeClr val="tx1"/>
              </a:solidFill>
            </a:rPr>
            <a:t>Expérimenter</a:t>
          </a:r>
        </a:p>
      </dsp:txBody>
      <dsp:txXfrm>
        <a:off x="4228768" y="2700523"/>
        <a:ext cx="1528987" cy="446441"/>
      </dsp:txXfrm>
    </dsp:sp>
    <dsp:sp modelId="{6CC55E1F-7E5A-485C-ACAC-3C4DB63CAD28}">
      <dsp:nvSpPr>
        <dsp:cNvPr id="0" name=""/>
        <dsp:cNvSpPr/>
      </dsp:nvSpPr>
      <dsp:spPr>
        <a:xfrm rot="5400000">
          <a:off x="2808704" y="2565075"/>
          <a:ext cx="478591" cy="363319"/>
        </a:xfrm>
        <a:prstGeom prst="rightArrow">
          <a:avLst>
            <a:gd name="adj1" fmla="val 60000"/>
            <a:gd name="adj2" fmla="val 50000"/>
          </a:avLst>
        </a:prstGeom>
        <a:gradFill rotWithShape="1">
          <a:gsLst>
            <a:gs pos="0">
              <a:schemeClr val="accent2">
                <a:lumMod val="110000"/>
                <a:satMod val="105000"/>
                <a:tint val="67000"/>
              </a:schemeClr>
            </a:gs>
            <a:gs pos="50000">
              <a:schemeClr val="accent2">
                <a:lumMod val="105000"/>
                <a:satMod val="103000"/>
                <a:tint val="73000"/>
              </a:schemeClr>
            </a:gs>
            <a:gs pos="100000">
              <a:schemeClr val="accent2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500" kern="1200"/>
        </a:p>
      </dsp:txBody>
      <dsp:txXfrm>
        <a:off x="2863202" y="2583241"/>
        <a:ext cx="369595" cy="217991"/>
      </dsp:txXfrm>
    </dsp:sp>
    <dsp:sp modelId="{79302343-95A0-47F0-845D-FD125267F2B4}">
      <dsp:nvSpPr>
        <dsp:cNvPr id="0" name=""/>
        <dsp:cNvSpPr/>
      </dsp:nvSpPr>
      <dsp:spPr>
        <a:xfrm>
          <a:off x="1966842" y="3211782"/>
          <a:ext cx="2162315" cy="631363"/>
        </a:xfrm>
        <a:prstGeom prst="ellipse">
          <a:avLst/>
        </a:prstGeom>
        <a:gradFill rotWithShape="1">
          <a:gsLst>
            <a:gs pos="0">
              <a:schemeClr val="accent2">
                <a:lumMod val="110000"/>
                <a:satMod val="105000"/>
                <a:tint val="67000"/>
              </a:schemeClr>
            </a:gs>
            <a:gs pos="50000">
              <a:schemeClr val="accent2">
                <a:lumMod val="105000"/>
                <a:satMod val="103000"/>
                <a:tint val="73000"/>
              </a:schemeClr>
            </a:gs>
            <a:gs pos="100000">
              <a:schemeClr val="accent2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>
              <a:solidFill>
                <a:schemeClr val="tx1"/>
              </a:solidFill>
            </a:rPr>
            <a:t>Analyser</a:t>
          </a:r>
        </a:p>
      </dsp:txBody>
      <dsp:txXfrm>
        <a:off x="2283506" y="3304243"/>
        <a:ext cx="1528987" cy="446441"/>
      </dsp:txXfrm>
    </dsp:sp>
    <dsp:sp modelId="{2D9AC406-8DFB-4E9E-82C0-451F8D0EA3CA}">
      <dsp:nvSpPr>
        <dsp:cNvPr id="0" name=""/>
        <dsp:cNvSpPr/>
      </dsp:nvSpPr>
      <dsp:spPr>
        <a:xfrm rot="9320940">
          <a:off x="1875998" y="2273924"/>
          <a:ext cx="497972" cy="363319"/>
        </a:xfrm>
        <a:prstGeom prst="rightArrow">
          <a:avLst>
            <a:gd name="adj1" fmla="val 60000"/>
            <a:gd name="adj2" fmla="val 50000"/>
          </a:avLst>
        </a:prstGeom>
        <a:gradFill rotWithShape="1">
          <a:gsLst>
            <a:gs pos="0">
              <a:schemeClr val="accent2">
                <a:lumMod val="110000"/>
                <a:satMod val="105000"/>
                <a:tint val="67000"/>
              </a:schemeClr>
            </a:gs>
            <a:gs pos="50000">
              <a:schemeClr val="accent2">
                <a:lumMod val="105000"/>
                <a:satMod val="103000"/>
                <a:tint val="73000"/>
              </a:schemeClr>
            </a:gs>
            <a:gs pos="100000">
              <a:schemeClr val="accent2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500" kern="1200"/>
        </a:p>
      </dsp:txBody>
      <dsp:txXfrm rot="10800000">
        <a:off x="1980027" y="2323857"/>
        <a:ext cx="388976" cy="217991"/>
      </dsp:txXfrm>
    </dsp:sp>
    <dsp:sp modelId="{7C0ECB5E-552A-46A1-BC0F-291569D03607}">
      <dsp:nvSpPr>
        <dsp:cNvPr id="0" name=""/>
        <dsp:cNvSpPr/>
      </dsp:nvSpPr>
      <dsp:spPr>
        <a:xfrm>
          <a:off x="23670" y="2608064"/>
          <a:ext cx="2162315" cy="631363"/>
        </a:xfrm>
        <a:prstGeom prst="ellipse">
          <a:avLst/>
        </a:prstGeom>
        <a:gradFill rotWithShape="1">
          <a:gsLst>
            <a:gs pos="0">
              <a:schemeClr val="accent2">
                <a:lumMod val="110000"/>
                <a:satMod val="105000"/>
                <a:tint val="67000"/>
              </a:schemeClr>
            </a:gs>
            <a:gs pos="50000">
              <a:schemeClr val="accent2">
                <a:lumMod val="105000"/>
                <a:satMod val="103000"/>
                <a:tint val="73000"/>
              </a:schemeClr>
            </a:gs>
            <a:gs pos="100000">
              <a:schemeClr val="accent2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>
              <a:solidFill>
                <a:schemeClr val="tx1"/>
              </a:solidFill>
            </a:rPr>
            <a:t>Modéliser</a:t>
          </a:r>
        </a:p>
      </dsp:txBody>
      <dsp:txXfrm>
        <a:off x="340334" y="2700525"/>
        <a:ext cx="1528987" cy="446441"/>
      </dsp:txXfrm>
    </dsp:sp>
    <dsp:sp modelId="{5D8E482A-D01C-4BFA-891A-BC121E9CDA45}">
      <dsp:nvSpPr>
        <dsp:cNvPr id="0" name=""/>
        <dsp:cNvSpPr/>
      </dsp:nvSpPr>
      <dsp:spPr>
        <a:xfrm rot="12088476">
          <a:off x="1918144" y="1488069"/>
          <a:ext cx="417962" cy="363319"/>
        </a:xfrm>
        <a:prstGeom prst="rightArrow">
          <a:avLst>
            <a:gd name="adj1" fmla="val 60000"/>
            <a:gd name="adj2" fmla="val 50000"/>
          </a:avLst>
        </a:prstGeom>
        <a:gradFill rotWithShape="1">
          <a:gsLst>
            <a:gs pos="0">
              <a:schemeClr val="accent2">
                <a:lumMod val="110000"/>
                <a:satMod val="105000"/>
                <a:tint val="67000"/>
              </a:schemeClr>
            </a:gs>
            <a:gs pos="50000">
              <a:schemeClr val="accent2">
                <a:lumMod val="105000"/>
                <a:satMod val="103000"/>
                <a:tint val="73000"/>
              </a:schemeClr>
            </a:gs>
            <a:gs pos="100000">
              <a:schemeClr val="accent2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500" kern="1200"/>
        </a:p>
      </dsp:txBody>
      <dsp:txXfrm rot="10800000">
        <a:off x="2023357" y="1580684"/>
        <a:ext cx="308966" cy="217991"/>
      </dsp:txXfrm>
    </dsp:sp>
    <dsp:sp modelId="{5777AA9C-663F-4F65-AFCF-363F5E108C73}">
      <dsp:nvSpPr>
        <dsp:cNvPr id="0" name=""/>
        <dsp:cNvSpPr/>
      </dsp:nvSpPr>
      <dsp:spPr>
        <a:xfrm>
          <a:off x="23669" y="951877"/>
          <a:ext cx="2162315" cy="631363"/>
        </a:xfrm>
        <a:prstGeom prst="ellipse">
          <a:avLst/>
        </a:prstGeom>
        <a:gradFill rotWithShape="1">
          <a:gsLst>
            <a:gs pos="0">
              <a:schemeClr val="accent2">
                <a:lumMod val="110000"/>
                <a:satMod val="105000"/>
                <a:tint val="67000"/>
              </a:schemeClr>
            </a:gs>
            <a:gs pos="50000">
              <a:schemeClr val="accent2">
                <a:lumMod val="105000"/>
                <a:satMod val="103000"/>
                <a:tint val="73000"/>
              </a:schemeClr>
            </a:gs>
            <a:gs pos="100000">
              <a:schemeClr val="accent2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>
              <a:solidFill>
                <a:schemeClr val="tx1"/>
              </a:solidFill>
            </a:rPr>
            <a:t>Résoudre</a:t>
          </a:r>
        </a:p>
      </dsp:txBody>
      <dsp:txXfrm>
        <a:off x="340333" y="1044338"/>
        <a:ext cx="1528987" cy="44644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Modifier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r>
              <a:rPr lang="fr-FR">
                <a:solidFill>
                  <a:prstClr val="black">
                    <a:tint val="65000"/>
                  </a:prstClr>
                </a:solidFill>
              </a:rPr>
              <a:t>28/6/2006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D3EEF-DE4E-429D-8EC4-DDC531AFF587}" type="slidenum">
              <a:rPr lang="fr-FR" smtClean="0">
                <a:solidFill>
                  <a:prstClr val="white"/>
                </a:solidFill>
              </a:rPr>
              <a:pPr/>
              <a:t>‹N°›</a:t>
            </a:fld>
            <a:endParaRPr lang="fr-FR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4479825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r>
              <a:rPr lang="fr-FR">
                <a:solidFill>
                  <a:prstClr val="black">
                    <a:tint val="65000"/>
                  </a:prstClr>
                </a:solidFill>
              </a:rPr>
              <a:t>28/6/2006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D3EEF-DE4E-429D-8EC4-DDC531AFF587}" type="slidenum">
              <a:rPr lang="fr-FR" smtClean="0">
                <a:solidFill>
                  <a:prstClr val="white"/>
                </a:solidFill>
              </a:rPr>
              <a:pPr/>
              <a:t>‹N°›</a:t>
            </a:fld>
            <a:endParaRPr lang="fr-FR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4858533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r>
              <a:rPr lang="fr-FR">
                <a:solidFill>
                  <a:prstClr val="black">
                    <a:tint val="65000"/>
                  </a:prstClr>
                </a:solidFill>
              </a:rPr>
              <a:t>28/6/2006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D3EEF-DE4E-429D-8EC4-DDC531AFF587}" type="slidenum">
              <a:rPr lang="fr-FR" smtClean="0">
                <a:solidFill>
                  <a:prstClr val="white"/>
                </a:solidFill>
              </a:rPr>
              <a:pPr/>
              <a:t>‹N°›</a:t>
            </a:fld>
            <a:endParaRPr lang="fr-FR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8087949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 po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1"/>
          <p:cNvSpPr>
            <a:spLocks noGrp="1"/>
          </p:cNvSpPr>
          <p:nvPr>
            <p:ph sz="quarter" idx="15"/>
          </p:nvPr>
        </p:nvSpPr>
        <p:spPr>
          <a:xfrm>
            <a:off x="304800" y="980728"/>
            <a:ext cx="7839100" cy="5267672"/>
          </a:xfrm>
        </p:spPr>
        <p:txBody>
          <a:bodyPr/>
          <a:lstStyle>
            <a:lvl1pPr marL="342900" indent="-342900">
              <a:buFontTx/>
              <a:buBlip>
                <a:blip r:embed="rId2"/>
              </a:buBlip>
              <a:defRPr sz="2400"/>
            </a:lvl1pPr>
            <a:lvl2pPr marL="800100" indent="-342900">
              <a:buFontTx/>
              <a:buBlip>
                <a:blip r:embed="rId2"/>
              </a:buBlip>
              <a:defRPr sz="2000"/>
            </a:lvl2pPr>
            <a:lvl3pPr marL="1257300" indent="-342900">
              <a:buFontTx/>
              <a:buBlip>
                <a:blip r:embed="rId2"/>
              </a:buBlip>
              <a:defRPr sz="2000"/>
            </a:lvl3pPr>
            <a:lvl4pPr marL="1714500" indent="-342900">
              <a:buFontTx/>
              <a:buBlip>
                <a:blip r:embed="rId2"/>
              </a:buBlip>
              <a:defRPr sz="2000"/>
            </a:lvl4pPr>
            <a:lvl5pPr marL="2171700" indent="-342900">
              <a:buFontTx/>
              <a:buBlip>
                <a:blip r:embed="rId2"/>
              </a:buBlip>
              <a:defRPr sz="2000"/>
            </a:lvl5pPr>
            <a:extLst/>
          </a:lstStyle>
          <a:p>
            <a:pPr lvl="0" eaLnBrk="1" latinLnBrk="0" hangingPunct="1"/>
            <a:r>
              <a:rPr lang="fr-FR" dirty="0"/>
              <a:t>Modifiez les styles du texte du masque</a:t>
            </a:r>
          </a:p>
          <a:p>
            <a:pPr lvl="1" eaLnBrk="1" latinLnBrk="0" hangingPunct="1"/>
            <a:r>
              <a:rPr lang="fr-FR" dirty="0"/>
              <a:t>Deuxième niveau</a:t>
            </a:r>
          </a:p>
          <a:p>
            <a:pPr lvl="2" eaLnBrk="1" latinLnBrk="0" hangingPunct="1"/>
            <a:r>
              <a:rPr lang="fr-FR" dirty="0"/>
              <a:t>Troisième niveau</a:t>
            </a:r>
          </a:p>
          <a:p>
            <a:pPr lvl="3" eaLnBrk="1" latinLnBrk="0" hangingPunct="1"/>
            <a:r>
              <a:rPr lang="fr-FR" dirty="0"/>
              <a:t>Quatrième niveau</a:t>
            </a:r>
          </a:p>
          <a:p>
            <a:pPr lvl="4" eaLnBrk="1" latinLnBrk="0" hangingPunct="1"/>
            <a:r>
              <a:rPr lang="fr-FR" dirty="0"/>
              <a:t>Cinquième niveau</a:t>
            </a:r>
            <a:endParaRPr dirty="0"/>
          </a:p>
        </p:txBody>
      </p:sp>
      <p:sp>
        <p:nvSpPr>
          <p:cNvPr id="9" name="Rectangle 9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pPr algn="r"/>
            <a:r>
              <a:rPr>
                <a:solidFill>
                  <a:prstClr val="black">
                    <a:tint val="65000"/>
                  </a:prstClr>
                </a:solidFill>
              </a:rPr>
              <a:t>28/6/2006</a:t>
            </a:r>
          </a:p>
        </p:txBody>
      </p:sp>
      <p:sp>
        <p:nvSpPr>
          <p:cNvPr id="10" name="Rectangle 10"/>
          <p:cNvSpPr>
            <a:spLocks noGrp="1"/>
          </p:cNvSpPr>
          <p:nvPr>
            <p:ph type="sldNum" sz="quarter" idx="17"/>
          </p:nvPr>
        </p:nvSpPr>
        <p:spPr>
          <a:xfrm>
            <a:off x="8172400" y="5301208"/>
            <a:ext cx="971600" cy="288032"/>
          </a:xfrm>
        </p:spPr>
        <p:txBody>
          <a:bodyPr/>
          <a:lstStyle>
            <a:lvl1pPr algn="ctr">
              <a:defRPr sz="1400" b="1">
                <a:solidFill>
                  <a:schemeClr val="bg1"/>
                </a:solidFill>
              </a:defRPr>
            </a:lvl1pPr>
            <a:extLst/>
          </a:lstStyle>
          <a:p>
            <a:fld id="{256D3EEF-DE4E-429D-8EC4-DDC531AFF587}" type="slidenum">
              <a:rPr smtClean="0">
                <a:solidFill>
                  <a:prstClr val="white"/>
                </a:solidFill>
              </a:rPr>
              <a:pPr/>
              <a:t>‹N°›</a:t>
            </a:fld>
            <a:endParaRPr dirty="0">
              <a:solidFill>
                <a:prstClr val="white"/>
              </a:solidFill>
            </a:endParaRPr>
          </a:p>
        </p:txBody>
      </p:sp>
      <p:sp>
        <p:nvSpPr>
          <p:cNvPr id="12" name="Rectangle 12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/>
          </a:p>
        </p:txBody>
      </p:sp>
      <p:sp>
        <p:nvSpPr>
          <p:cNvPr id="13" name="Rectangle 8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381000"/>
            <a:ext cx="8077200" cy="527720"/>
          </a:xfrm>
          <a:solidFill>
            <a:schemeClr val="accent6">
              <a:shade val="75000"/>
            </a:schemeClr>
          </a:solidFill>
        </p:spPr>
        <p:txBody>
          <a:bodyPr>
            <a:normAutofit/>
          </a:bodyPr>
          <a:lstStyle>
            <a:lvl1pPr eaLnBrk="1" latinLnBrk="0" hangingPunct="1">
              <a:defRPr kumimoji="0" lang="fr-FR" sz="2800" b="1" cap="all" baseline="0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 dirty="0"/>
              <a:t>Cliquez pour ajouter un titre</a:t>
            </a:r>
          </a:p>
        </p:txBody>
      </p:sp>
    </p:spTree>
    <p:extLst>
      <p:ext uri="{BB962C8B-B14F-4D97-AF65-F5344CB8AC3E}">
        <p14:creationId xmlns:p14="http://schemas.microsoft.com/office/powerpoint/2010/main" val="36901479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uniqu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8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381000"/>
            <a:ext cx="7939608" cy="527720"/>
          </a:xfrm>
          <a:solidFill>
            <a:schemeClr val="accent6">
              <a:shade val="75000"/>
            </a:schemeClr>
          </a:solidFill>
        </p:spPr>
        <p:txBody>
          <a:bodyPr>
            <a:normAutofit/>
          </a:bodyPr>
          <a:lstStyle>
            <a:lvl1pPr eaLnBrk="1" latinLnBrk="0" hangingPunct="1">
              <a:defRPr kumimoji="0" lang="fr-FR" sz="2800" b="1" cap="all" baseline="0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 dirty="0"/>
              <a:t>Cliquez pour ajouter un titre</a:t>
            </a:r>
          </a:p>
        </p:txBody>
      </p:sp>
      <p:sp>
        <p:nvSpPr>
          <p:cNvPr id="7" name="Rectangle 7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 algn="r"/>
            <a:r>
              <a:rPr>
                <a:solidFill>
                  <a:prstClr val="black">
                    <a:tint val="65000"/>
                  </a:prstClr>
                </a:solidFill>
              </a:rPr>
              <a:t>28/6/2006</a:t>
            </a:r>
          </a:p>
        </p:txBody>
      </p:sp>
      <p:sp>
        <p:nvSpPr>
          <p:cNvPr id="8" name="Rectangle 8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 algn="ctr">
              <a:defRPr/>
            </a:lvl1pPr>
            <a:extLst/>
          </a:lstStyle>
          <a:p>
            <a:fld id="{256D3EEF-DE4E-429D-8EC4-DDC531AFF587}" type="slidenum">
              <a:rPr smtClean="0">
                <a:solidFill>
                  <a:prstClr val="white"/>
                </a:solidFill>
              </a:rPr>
              <a:pPr/>
              <a:t>‹N°›</a:t>
            </a:fld>
            <a:endParaRPr>
              <a:solidFill>
                <a:prstClr val="white"/>
              </a:solidFill>
            </a:endParaRPr>
          </a:p>
        </p:txBody>
      </p:sp>
      <p:sp>
        <p:nvSpPr>
          <p:cNvPr id="9" name="Rectangle 9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3539596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5"/>
          <p:cNvSpPr>
            <a:spLocks noGrp="1"/>
          </p:cNvSpPr>
          <p:nvPr>
            <p:ph type="sldNum" sz="quarter" idx="11"/>
          </p:nvPr>
        </p:nvSpPr>
        <p:spPr>
          <a:xfrm>
            <a:off x="6477000" y="6477000"/>
            <a:ext cx="1021080" cy="304800"/>
          </a:xfrm>
        </p:spPr>
        <p:txBody>
          <a:bodyPr anchor="ctr"/>
          <a:lstStyle/>
          <a:p>
            <a:pPr algn="r"/>
            <a:fld id="{256D3EEF-DE4E-429D-8EC4-DDC531AFF587}" type="slidenum">
              <a:rPr sz="1000">
                <a:solidFill>
                  <a:prstClr val="white"/>
                </a:solidFill>
              </a:rPr>
              <a:pPr algn="r"/>
              <a:t>‹N°›</a:t>
            </a:fld>
            <a:endParaRPr>
              <a:solidFill>
                <a:prstClr val="white"/>
              </a:solidFill>
            </a:endParaRPr>
          </a:p>
        </p:txBody>
      </p:sp>
      <p:sp>
        <p:nvSpPr>
          <p:cNvPr id="16" name="Rectangle 1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/>
          </a:p>
        </p:txBody>
      </p:sp>
      <p:sp>
        <p:nvSpPr>
          <p:cNvPr id="8" name="Rectangle 10"/>
          <p:cNvSpPr/>
          <p:nvPr userDrawn="1"/>
        </p:nvSpPr>
        <p:spPr>
          <a:xfrm>
            <a:off x="0" y="0"/>
            <a:ext cx="9144000" cy="4038600"/>
          </a:xfrm>
          <a:prstGeom prst="rect">
            <a:avLst/>
          </a:prstGeom>
          <a:solidFill>
            <a:schemeClr val="accent4"/>
          </a:solidFill>
          <a:ln w="25400" cap="rnd" cmpd="sng" algn="ctr">
            <a:noFill/>
            <a:prstDash val="soli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/>
            <a:endParaRPr lang="fr-FR">
              <a:solidFill>
                <a:prstClr val="black"/>
              </a:solidFill>
            </a:endParaRP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>
          <a:xfrm>
            <a:off x="228600" y="6477000"/>
            <a:ext cx="1600200" cy="304800"/>
          </a:xfrm>
        </p:spPr>
        <p:txBody>
          <a:bodyPr anchor="ctr"/>
          <a:lstStyle>
            <a:lvl1pPr algn="l" eaLnBrk="1" latinLnBrk="0" hangingPunct="1">
              <a:defRPr kumimoji="0" lang="fr-FR">
                <a:solidFill>
                  <a:srgbClr val="A0A0A0"/>
                </a:solidFill>
              </a:defRPr>
            </a:lvl1pPr>
            <a:extLst/>
          </a:lstStyle>
          <a:p>
            <a:r>
              <a:t>28/6/2006</a:t>
            </a:r>
          </a:p>
        </p:txBody>
      </p:sp>
      <p:sp>
        <p:nvSpPr>
          <p:cNvPr id="9" name="Rectangle 10"/>
          <p:cNvSpPr/>
          <p:nvPr userDrawn="1"/>
        </p:nvSpPr>
        <p:spPr>
          <a:xfrm>
            <a:off x="0" y="3786190"/>
            <a:ext cx="9144000" cy="1143000"/>
          </a:xfrm>
          <a:prstGeom prst="rect">
            <a:avLst/>
          </a:prstGeom>
          <a:solidFill>
            <a:schemeClr val="accent6">
              <a:shade val="75000"/>
            </a:schemeClr>
          </a:solidFill>
          <a:ln w="25400" cap="rnd" cmpd="sng" algn="ctr">
            <a:noFill/>
            <a:prstDash val="soli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/>
            <a:endParaRPr lang="fr-FR">
              <a:solidFill>
                <a:prstClr val="black"/>
              </a:solidFill>
            </a:endParaRPr>
          </a:p>
        </p:txBody>
      </p:sp>
      <p:sp>
        <p:nvSpPr>
          <p:cNvPr id="2" name="Rectangle 2"/>
          <p:cNvSpPr>
            <a:spLocks noGrp="1"/>
          </p:cNvSpPr>
          <p:nvPr>
            <p:ph type="ctrTitle"/>
          </p:nvPr>
        </p:nvSpPr>
        <p:spPr>
          <a:xfrm>
            <a:off x="285720" y="3857628"/>
            <a:ext cx="7239000" cy="1075184"/>
          </a:xfrm>
          <a:prstGeom prst="rect">
            <a:avLst/>
          </a:prstGeom>
          <a:noFill/>
        </p:spPr>
        <p:txBody>
          <a:bodyPr vert="horz">
            <a:normAutofit/>
          </a:bodyPr>
          <a:lstStyle>
            <a:lvl1pPr algn="l" eaLnBrk="1" latinLnBrk="0" hangingPunct="1">
              <a:defRPr kumimoji="0" lang="fr-FR" sz="2800" b="0" cap="all" spc="150" baseline="0">
                <a:solidFill>
                  <a:schemeClr val="bg1"/>
                </a:solidFill>
              </a:defRPr>
            </a:lvl1pPr>
            <a:extLst/>
          </a:lstStyle>
          <a:p>
            <a:pPr eaLnBrk="1" latinLnBrk="0" hangingPunct="1"/>
            <a:r>
              <a:rPr lang="fr-FR" dirty="0"/>
              <a:t>Modifiez le style du titre</a:t>
            </a:r>
            <a:endParaRPr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0" y="4901766"/>
            <a:ext cx="9144000" cy="27432"/>
          </a:xfrm>
          <a:prstGeom prst="rect">
            <a:avLst/>
          </a:prstGeom>
          <a:solidFill>
            <a:schemeClr val="accent4"/>
          </a:solidFill>
          <a:ln w="25400" cap="rnd" cmpd="sng" algn="ctr">
            <a:noFill/>
            <a:prstDash val="soli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/>
            <a:endParaRPr lang="fr-FR">
              <a:solidFill>
                <a:prstClr val="black"/>
              </a:solidFill>
            </a:endParaRPr>
          </a:p>
        </p:txBody>
      </p:sp>
      <p:pic>
        <p:nvPicPr>
          <p:cNvPr id="1026" name="Image 29" descr="logo pt aplati_Arrière-plan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4408" y="5627802"/>
            <a:ext cx="876672" cy="121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 userDrawn="1"/>
        </p:nvSpPr>
        <p:spPr>
          <a:xfrm>
            <a:off x="7956376" y="5445224"/>
            <a:ext cx="1164704" cy="13934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641083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dre du jou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7"/>
          <p:cNvSpPr>
            <a:spLocks noGrp="1"/>
          </p:cNvSpPr>
          <p:nvPr>
            <p:ph type="body" sz="quarter" idx="13" hasCustomPrompt="1"/>
          </p:nvPr>
        </p:nvSpPr>
        <p:spPr>
          <a:xfrm>
            <a:off x="310896" y="381000"/>
            <a:ext cx="7385304" cy="228600"/>
          </a:xfrm>
          <a:solidFill>
            <a:schemeClr val="tx2">
              <a:tint val="40000"/>
            </a:schemeClr>
          </a:solidFill>
        </p:spPr>
        <p:txBody>
          <a:bodyPr anchor="ctr"/>
          <a:lstStyle>
            <a:lvl1pPr eaLnBrk="1" latinLnBrk="0" hangingPunct="1">
              <a:buFontTx/>
              <a:buNone/>
              <a:defRPr kumimoji="0" lang="fr-FR" sz="1100"/>
            </a:lvl1pPr>
            <a:extLst/>
          </a:lstStyle>
          <a:p>
            <a:pPr lvl="0"/>
            <a:r>
              <a:rPr kumimoji="0" lang="fr-FR"/>
              <a:t>Cliquez pour ajouter un élément à l'ordre du jour</a:t>
            </a:r>
          </a:p>
        </p:txBody>
      </p:sp>
      <p:sp>
        <p:nvSpPr>
          <p:cNvPr id="43" name="Rectangle 37"/>
          <p:cNvSpPr>
            <a:spLocks noGrp="1"/>
          </p:cNvSpPr>
          <p:nvPr>
            <p:ph type="body" sz="quarter" idx="15" hasCustomPrompt="1"/>
          </p:nvPr>
        </p:nvSpPr>
        <p:spPr>
          <a:xfrm>
            <a:off x="304800" y="838200"/>
            <a:ext cx="7391400" cy="228600"/>
          </a:xfrm>
          <a:solidFill>
            <a:schemeClr val="tx2">
              <a:tint val="40000"/>
            </a:schemeClr>
          </a:solidFill>
        </p:spPr>
        <p:txBody>
          <a:bodyPr anchor="ctr"/>
          <a:lstStyle>
            <a:lvl1pPr eaLnBrk="1" latinLnBrk="0" hangingPunct="1">
              <a:buFontTx/>
              <a:buNone/>
              <a:defRPr kumimoji="0" lang="fr-FR" sz="1100"/>
            </a:lvl1pPr>
            <a:extLst/>
          </a:lstStyle>
          <a:p>
            <a:pPr lvl="0"/>
            <a:r>
              <a:rPr kumimoji="0" lang="fr-FR"/>
              <a:t>Cliquez pour ajouter un élément à l'ordre du jour</a:t>
            </a:r>
          </a:p>
        </p:txBody>
      </p:sp>
      <p:sp>
        <p:nvSpPr>
          <p:cNvPr id="41" name="Rectangle 37"/>
          <p:cNvSpPr>
            <a:spLocks noGrp="1"/>
          </p:cNvSpPr>
          <p:nvPr>
            <p:ph type="body" sz="quarter" idx="17" hasCustomPrompt="1"/>
          </p:nvPr>
        </p:nvSpPr>
        <p:spPr>
          <a:xfrm>
            <a:off x="310896" y="1295400"/>
            <a:ext cx="7385304" cy="228600"/>
          </a:xfrm>
          <a:solidFill>
            <a:schemeClr val="tx2">
              <a:tint val="40000"/>
            </a:schemeClr>
          </a:solidFill>
        </p:spPr>
        <p:txBody>
          <a:bodyPr anchor="ctr"/>
          <a:lstStyle>
            <a:lvl1pPr eaLnBrk="1" latinLnBrk="0" hangingPunct="1">
              <a:buFontTx/>
              <a:buNone/>
              <a:defRPr kumimoji="0" lang="fr-FR" sz="1100"/>
            </a:lvl1pPr>
            <a:extLst/>
          </a:lstStyle>
          <a:p>
            <a:pPr lvl="0"/>
            <a:r>
              <a:rPr kumimoji="0" lang="fr-FR"/>
              <a:t>Cliquez pour ajouter un élément à l'ordre du jour</a:t>
            </a:r>
          </a:p>
        </p:txBody>
      </p:sp>
      <p:sp>
        <p:nvSpPr>
          <p:cNvPr id="45" name="Rectangle 37"/>
          <p:cNvSpPr>
            <a:spLocks noGrp="1"/>
          </p:cNvSpPr>
          <p:nvPr>
            <p:ph type="body" sz="quarter" idx="19" hasCustomPrompt="1"/>
          </p:nvPr>
        </p:nvSpPr>
        <p:spPr>
          <a:xfrm>
            <a:off x="310896" y="1752600"/>
            <a:ext cx="7385304" cy="228600"/>
          </a:xfrm>
          <a:solidFill>
            <a:schemeClr val="tx2">
              <a:tint val="40000"/>
            </a:schemeClr>
          </a:solidFill>
        </p:spPr>
        <p:txBody>
          <a:bodyPr anchor="ctr"/>
          <a:lstStyle>
            <a:lvl1pPr eaLnBrk="1" latinLnBrk="0" hangingPunct="1">
              <a:buFontTx/>
              <a:buNone/>
              <a:defRPr kumimoji="0" lang="fr-FR" sz="1100" baseline="0"/>
            </a:lvl1pPr>
            <a:extLst/>
          </a:lstStyle>
          <a:p>
            <a:pPr lvl="0"/>
            <a:r>
              <a:rPr kumimoji="0" lang="fr-FR"/>
              <a:t>Cliquez pour ajouter un élément à l'ordre du jour</a:t>
            </a:r>
          </a:p>
        </p:txBody>
      </p:sp>
      <p:sp>
        <p:nvSpPr>
          <p:cNvPr id="47" name="Rectangle 37"/>
          <p:cNvSpPr>
            <a:spLocks noGrp="1"/>
          </p:cNvSpPr>
          <p:nvPr>
            <p:ph type="body" sz="quarter" idx="21" hasCustomPrompt="1"/>
          </p:nvPr>
        </p:nvSpPr>
        <p:spPr>
          <a:xfrm>
            <a:off x="310896" y="2209800"/>
            <a:ext cx="7385304" cy="228600"/>
          </a:xfrm>
          <a:solidFill>
            <a:schemeClr val="tx2">
              <a:tint val="40000"/>
            </a:schemeClr>
          </a:solidFill>
        </p:spPr>
        <p:txBody>
          <a:bodyPr anchor="ctr"/>
          <a:lstStyle>
            <a:lvl1pPr eaLnBrk="1" latinLnBrk="0" hangingPunct="1">
              <a:buFontTx/>
              <a:buNone/>
              <a:defRPr kumimoji="0" lang="fr-FR" sz="1100" baseline="0"/>
            </a:lvl1pPr>
            <a:extLst/>
          </a:lstStyle>
          <a:p>
            <a:pPr lvl="0"/>
            <a:r>
              <a:rPr kumimoji="0" lang="fr-FR"/>
              <a:t>Cliquez pour ajouter un élément à l'ordre du jour</a:t>
            </a:r>
          </a:p>
        </p:txBody>
      </p:sp>
      <p:sp>
        <p:nvSpPr>
          <p:cNvPr id="49" name="Rectangle 37"/>
          <p:cNvSpPr>
            <a:spLocks noGrp="1"/>
          </p:cNvSpPr>
          <p:nvPr>
            <p:ph type="body" sz="quarter" idx="23" hasCustomPrompt="1"/>
          </p:nvPr>
        </p:nvSpPr>
        <p:spPr>
          <a:xfrm>
            <a:off x="310896" y="2667000"/>
            <a:ext cx="7385304" cy="228600"/>
          </a:xfrm>
          <a:solidFill>
            <a:schemeClr val="tx2">
              <a:tint val="40000"/>
            </a:schemeClr>
          </a:solidFill>
        </p:spPr>
        <p:txBody>
          <a:bodyPr anchor="ctr"/>
          <a:lstStyle>
            <a:lvl1pPr eaLnBrk="1" latinLnBrk="0" hangingPunct="1">
              <a:buFontTx/>
              <a:buNone/>
              <a:defRPr kumimoji="0" lang="fr-FR" sz="1100"/>
            </a:lvl1pPr>
            <a:extLst/>
          </a:lstStyle>
          <a:p>
            <a:pPr lvl="0"/>
            <a:r>
              <a:rPr kumimoji="0" lang="fr-FR"/>
              <a:t>Cliquez pour ajouter un élément à l'ordre du jour</a:t>
            </a:r>
          </a:p>
        </p:txBody>
      </p:sp>
      <p:sp>
        <p:nvSpPr>
          <p:cNvPr id="51" name="Rectangle 37"/>
          <p:cNvSpPr>
            <a:spLocks noGrp="1"/>
          </p:cNvSpPr>
          <p:nvPr>
            <p:ph type="body" sz="quarter" idx="25" hasCustomPrompt="1"/>
          </p:nvPr>
        </p:nvSpPr>
        <p:spPr>
          <a:xfrm>
            <a:off x="310896" y="3124200"/>
            <a:ext cx="7385304" cy="228600"/>
          </a:xfrm>
          <a:solidFill>
            <a:schemeClr val="tx2">
              <a:tint val="40000"/>
            </a:schemeClr>
          </a:solidFill>
        </p:spPr>
        <p:txBody>
          <a:bodyPr anchor="ctr"/>
          <a:lstStyle>
            <a:lvl1pPr eaLnBrk="1" latinLnBrk="0" hangingPunct="1">
              <a:buFontTx/>
              <a:buNone/>
              <a:defRPr kumimoji="0" lang="fr-FR" sz="1100"/>
            </a:lvl1pPr>
            <a:extLst/>
          </a:lstStyle>
          <a:p>
            <a:pPr lvl="0"/>
            <a:r>
              <a:rPr kumimoji="0" lang="fr-FR"/>
              <a:t>Cliquez pour ajouter un élément à l'ordre du jour</a:t>
            </a:r>
          </a:p>
        </p:txBody>
      </p:sp>
      <p:sp>
        <p:nvSpPr>
          <p:cNvPr id="53" name="Rectangle 37"/>
          <p:cNvSpPr>
            <a:spLocks noGrp="1"/>
          </p:cNvSpPr>
          <p:nvPr>
            <p:ph type="body" sz="quarter" idx="27" hasCustomPrompt="1"/>
          </p:nvPr>
        </p:nvSpPr>
        <p:spPr>
          <a:xfrm>
            <a:off x="310896" y="3581400"/>
            <a:ext cx="7385304" cy="228600"/>
          </a:xfrm>
          <a:solidFill>
            <a:schemeClr val="tx2">
              <a:tint val="40000"/>
            </a:schemeClr>
          </a:solidFill>
        </p:spPr>
        <p:txBody>
          <a:bodyPr anchor="ctr"/>
          <a:lstStyle>
            <a:lvl1pPr eaLnBrk="1" latinLnBrk="0" hangingPunct="1">
              <a:buFontTx/>
              <a:buNone/>
              <a:defRPr kumimoji="0" lang="fr-FR" sz="1100"/>
            </a:lvl1pPr>
            <a:extLst/>
          </a:lstStyle>
          <a:p>
            <a:pPr lvl="0"/>
            <a:r>
              <a:rPr kumimoji="0" lang="fr-FR"/>
              <a:t>Cliquez pour ajouter un élément à l'ordre du jour</a:t>
            </a:r>
          </a:p>
        </p:txBody>
      </p:sp>
      <p:sp>
        <p:nvSpPr>
          <p:cNvPr id="55" name="Rectangle 37"/>
          <p:cNvSpPr>
            <a:spLocks noGrp="1"/>
          </p:cNvSpPr>
          <p:nvPr>
            <p:ph type="body" sz="quarter" idx="29" hasCustomPrompt="1"/>
          </p:nvPr>
        </p:nvSpPr>
        <p:spPr>
          <a:xfrm>
            <a:off x="310896" y="4038600"/>
            <a:ext cx="7385304" cy="228600"/>
          </a:xfrm>
          <a:solidFill>
            <a:schemeClr val="tx2">
              <a:tint val="40000"/>
            </a:schemeClr>
          </a:solidFill>
        </p:spPr>
        <p:txBody>
          <a:bodyPr anchor="ctr"/>
          <a:lstStyle>
            <a:lvl1pPr eaLnBrk="1" latinLnBrk="0" hangingPunct="1">
              <a:buFontTx/>
              <a:buNone/>
              <a:defRPr kumimoji="0" lang="fr-FR" sz="1100" baseline="0"/>
            </a:lvl1pPr>
            <a:extLst/>
          </a:lstStyle>
          <a:p>
            <a:pPr lvl="0"/>
            <a:r>
              <a:rPr kumimoji="0" lang="fr-FR"/>
              <a:t>Cliquez pour ajouter un élément à l'ordre du jour</a:t>
            </a:r>
          </a:p>
        </p:txBody>
      </p:sp>
      <p:sp>
        <p:nvSpPr>
          <p:cNvPr id="57" name="Rectangle 37"/>
          <p:cNvSpPr>
            <a:spLocks noGrp="1"/>
          </p:cNvSpPr>
          <p:nvPr>
            <p:ph type="body" sz="quarter" idx="31" hasCustomPrompt="1"/>
          </p:nvPr>
        </p:nvSpPr>
        <p:spPr>
          <a:xfrm>
            <a:off x="310896" y="4495800"/>
            <a:ext cx="7385304" cy="228600"/>
          </a:xfrm>
          <a:solidFill>
            <a:schemeClr val="tx2">
              <a:tint val="40000"/>
            </a:schemeClr>
          </a:solidFill>
        </p:spPr>
        <p:txBody>
          <a:bodyPr anchor="ctr"/>
          <a:lstStyle>
            <a:lvl1pPr eaLnBrk="1" latinLnBrk="0" hangingPunct="1">
              <a:buFontTx/>
              <a:buNone/>
              <a:defRPr kumimoji="0" lang="fr-FR" sz="1100"/>
            </a:lvl1pPr>
            <a:extLst/>
          </a:lstStyle>
          <a:p>
            <a:pPr lvl="0"/>
            <a:r>
              <a:rPr kumimoji="0" lang="fr-FR"/>
              <a:t>Cliquez pour ajouter un élément à l'ordre du jour</a:t>
            </a:r>
          </a:p>
        </p:txBody>
      </p:sp>
      <p:sp>
        <p:nvSpPr>
          <p:cNvPr id="26" name="Rectangle 37"/>
          <p:cNvSpPr>
            <a:spLocks noGrp="1"/>
          </p:cNvSpPr>
          <p:nvPr>
            <p:ph type="body" sz="quarter" idx="33" hasCustomPrompt="1"/>
          </p:nvPr>
        </p:nvSpPr>
        <p:spPr>
          <a:xfrm>
            <a:off x="310896" y="4953000"/>
            <a:ext cx="7385304" cy="228600"/>
          </a:xfrm>
          <a:solidFill>
            <a:schemeClr val="tx2">
              <a:tint val="40000"/>
            </a:schemeClr>
          </a:solidFill>
        </p:spPr>
        <p:txBody>
          <a:bodyPr anchor="ctr"/>
          <a:lstStyle>
            <a:lvl1pPr eaLnBrk="1" latinLnBrk="0" hangingPunct="1">
              <a:buFontTx/>
              <a:buNone/>
              <a:defRPr kumimoji="0" lang="fr-FR" sz="1100"/>
            </a:lvl1pPr>
            <a:extLst/>
          </a:lstStyle>
          <a:p>
            <a:pPr lvl="0"/>
            <a:r>
              <a:rPr kumimoji="0" lang="fr-FR"/>
              <a:t>Cliquez pour ajouter un élément à l'ordre du jour</a:t>
            </a:r>
          </a:p>
        </p:txBody>
      </p:sp>
      <p:sp>
        <p:nvSpPr>
          <p:cNvPr id="28" name="Rectangle 37"/>
          <p:cNvSpPr>
            <a:spLocks noGrp="1"/>
          </p:cNvSpPr>
          <p:nvPr>
            <p:ph type="body" sz="quarter" idx="35" hasCustomPrompt="1"/>
          </p:nvPr>
        </p:nvSpPr>
        <p:spPr>
          <a:xfrm>
            <a:off x="310896" y="5410200"/>
            <a:ext cx="7385304" cy="228600"/>
          </a:xfrm>
          <a:solidFill>
            <a:schemeClr val="tx2">
              <a:tint val="40000"/>
            </a:schemeClr>
          </a:solidFill>
        </p:spPr>
        <p:txBody>
          <a:bodyPr anchor="ctr"/>
          <a:lstStyle>
            <a:lvl1pPr eaLnBrk="1" latinLnBrk="0" hangingPunct="1">
              <a:buFontTx/>
              <a:buNone/>
              <a:defRPr kumimoji="0" lang="fr-FR" sz="1100"/>
            </a:lvl1pPr>
            <a:extLst/>
          </a:lstStyle>
          <a:p>
            <a:pPr lvl="0"/>
            <a:r>
              <a:rPr kumimoji="0" lang="fr-FR"/>
              <a:t>Cliquez pour ajouter un élément à l'ordre du jour</a:t>
            </a:r>
          </a:p>
        </p:txBody>
      </p:sp>
      <p:sp>
        <p:nvSpPr>
          <p:cNvPr id="98" name="Rectangle 37"/>
          <p:cNvSpPr>
            <a:spLocks noGrp="1"/>
          </p:cNvSpPr>
          <p:nvPr>
            <p:ph type="body" sz="quarter" idx="14" hasCustomPrompt="1"/>
          </p:nvPr>
        </p:nvSpPr>
        <p:spPr>
          <a:xfrm>
            <a:off x="7696200" y="381000"/>
            <a:ext cx="685800" cy="228600"/>
          </a:xfrm>
          <a:solidFill>
            <a:schemeClr val="accent6">
              <a:shade val="75000"/>
            </a:schemeClr>
          </a:solidFill>
        </p:spPr>
        <p:txBody>
          <a:bodyPr anchor="ctr"/>
          <a:lstStyle>
            <a:lvl1pPr algn="r" eaLnBrk="1" latinLnBrk="0" hangingPunct="1">
              <a:buFontTx/>
              <a:buNone/>
              <a:defRPr kumimoji="0" lang="fr-FR" sz="1100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N° de page</a:t>
            </a:r>
          </a:p>
        </p:txBody>
      </p:sp>
      <p:sp>
        <p:nvSpPr>
          <p:cNvPr id="44" name="Rectangle 37"/>
          <p:cNvSpPr>
            <a:spLocks noGrp="1"/>
          </p:cNvSpPr>
          <p:nvPr>
            <p:ph type="body" sz="quarter" idx="16" hasCustomPrompt="1"/>
          </p:nvPr>
        </p:nvSpPr>
        <p:spPr>
          <a:xfrm>
            <a:off x="7696200" y="838200"/>
            <a:ext cx="685800" cy="228600"/>
          </a:xfrm>
          <a:solidFill>
            <a:schemeClr val="accent6">
              <a:shade val="75000"/>
            </a:schemeClr>
          </a:solidFill>
        </p:spPr>
        <p:txBody>
          <a:bodyPr anchor="ctr"/>
          <a:lstStyle>
            <a:lvl1pPr algn="r" eaLnBrk="1" latinLnBrk="0" hangingPunct="1">
              <a:buFontTx/>
              <a:buNone/>
              <a:defRPr kumimoji="0" lang="fr-FR" sz="1100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N° de page</a:t>
            </a:r>
          </a:p>
        </p:txBody>
      </p:sp>
      <p:sp>
        <p:nvSpPr>
          <p:cNvPr id="42" name="Rectangle 37"/>
          <p:cNvSpPr>
            <a:spLocks noGrp="1"/>
          </p:cNvSpPr>
          <p:nvPr>
            <p:ph type="body" sz="quarter" idx="18" hasCustomPrompt="1"/>
          </p:nvPr>
        </p:nvSpPr>
        <p:spPr>
          <a:xfrm>
            <a:off x="7696200" y="1295400"/>
            <a:ext cx="685800" cy="228600"/>
          </a:xfrm>
          <a:solidFill>
            <a:schemeClr val="accent6">
              <a:shade val="75000"/>
            </a:schemeClr>
          </a:solidFill>
        </p:spPr>
        <p:txBody>
          <a:bodyPr anchor="ctr"/>
          <a:lstStyle>
            <a:lvl1pPr algn="r" eaLnBrk="1" latinLnBrk="0" hangingPunct="1">
              <a:buFontTx/>
              <a:buNone/>
              <a:defRPr kumimoji="0" lang="fr-FR" sz="1100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N° de page</a:t>
            </a:r>
          </a:p>
        </p:txBody>
      </p:sp>
      <p:sp>
        <p:nvSpPr>
          <p:cNvPr id="46" name="Rectangle 37"/>
          <p:cNvSpPr>
            <a:spLocks noGrp="1"/>
          </p:cNvSpPr>
          <p:nvPr>
            <p:ph type="body" sz="quarter" idx="20" hasCustomPrompt="1"/>
          </p:nvPr>
        </p:nvSpPr>
        <p:spPr>
          <a:xfrm>
            <a:off x="7696200" y="1752600"/>
            <a:ext cx="685800" cy="228600"/>
          </a:xfrm>
          <a:solidFill>
            <a:schemeClr val="accent6">
              <a:shade val="75000"/>
            </a:schemeClr>
          </a:solidFill>
        </p:spPr>
        <p:txBody>
          <a:bodyPr anchor="ctr"/>
          <a:lstStyle>
            <a:lvl1pPr algn="r" eaLnBrk="1" latinLnBrk="0" hangingPunct="1">
              <a:buFontTx/>
              <a:buNone/>
              <a:defRPr kumimoji="0" lang="fr-FR" sz="1100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N° de page</a:t>
            </a:r>
          </a:p>
        </p:txBody>
      </p:sp>
      <p:sp>
        <p:nvSpPr>
          <p:cNvPr id="48" name="Rectangle 37"/>
          <p:cNvSpPr>
            <a:spLocks noGrp="1"/>
          </p:cNvSpPr>
          <p:nvPr>
            <p:ph type="body" sz="quarter" idx="22" hasCustomPrompt="1"/>
          </p:nvPr>
        </p:nvSpPr>
        <p:spPr>
          <a:xfrm>
            <a:off x="7696200" y="2209800"/>
            <a:ext cx="685800" cy="228600"/>
          </a:xfrm>
          <a:solidFill>
            <a:schemeClr val="accent6">
              <a:shade val="75000"/>
            </a:schemeClr>
          </a:solidFill>
        </p:spPr>
        <p:txBody>
          <a:bodyPr anchor="ctr"/>
          <a:lstStyle>
            <a:lvl1pPr algn="r" eaLnBrk="1" latinLnBrk="0" hangingPunct="1">
              <a:buFontTx/>
              <a:buNone/>
              <a:defRPr kumimoji="0" lang="fr-FR" sz="1100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N° de page</a:t>
            </a:r>
          </a:p>
        </p:txBody>
      </p:sp>
      <p:sp>
        <p:nvSpPr>
          <p:cNvPr id="50" name="Rectangle 37"/>
          <p:cNvSpPr>
            <a:spLocks noGrp="1"/>
          </p:cNvSpPr>
          <p:nvPr>
            <p:ph type="body" sz="quarter" idx="24" hasCustomPrompt="1"/>
          </p:nvPr>
        </p:nvSpPr>
        <p:spPr>
          <a:xfrm>
            <a:off x="7696200" y="2667000"/>
            <a:ext cx="685800" cy="228600"/>
          </a:xfrm>
          <a:solidFill>
            <a:schemeClr val="accent6">
              <a:shade val="75000"/>
            </a:schemeClr>
          </a:solidFill>
        </p:spPr>
        <p:txBody>
          <a:bodyPr anchor="ctr"/>
          <a:lstStyle>
            <a:lvl1pPr algn="r" eaLnBrk="1" latinLnBrk="0" hangingPunct="1">
              <a:buFontTx/>
              <a:buNone/>
              <a:defRPr kumimoji="0" lang="fr-FR" sz="1100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N° de page</a:t>
            </a:r>
          </a:p>
        </p:txBody>
      </p:sp>
      <p:sp>
        <p:nvSpPr>
          <p:cNvPr id="52" name="Rectangle 37"/>
          <p:cNvSpPr>
            <a:spLocks noGrp="1"/>
          </p:cNvSpPr>
          <p:nvPr>
            <p:ph type="body" sz="quarter" idx="26" hasCustomPrompt="1"/>
          </p:nvPr>
        </p:nvSpPr>
        <p:spPr>
          <a:xfrm>
            <a:off x="7696200" y="3124200"/>
            <a:ext cx="685800" cy="228600"/>
          </a:xfrm>
          <a:solidFill>
            <a:schemeClr val="accent6">
              <a:shade val="75000"/>
            </a:schemeClr>
          </a:solidFill>
        </p:spPr>
        <p:txBody>
          <a:bodyPr anchor="ctr"/>
          <a:lstStyle>
            <a:lvl1pPr algn="r" eaLnBrk="1" latinLnBrk="0" hangingPunct="1">
              <a:buFontTx/>
              <a:buNone/>
              <a:defRPr kumimoji="0" lang="fr-FR" sz="1100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N° de page</a:t>
            </a:r>
          </a:p>
        </p:txBody>
      </p:sp>
      <p:sp>
        <p:nvSpPr>
          <p:cNvPr id="54" name="Rectangle 37"/>
          <p:cNvSpPr>
            <a:spLocks noGrp="1"/>
          </p:cNvSpPr>
          <p:nvPr>
            <p:ph type="body" sz="quarter" idx="28" hasCustomPrompt="1"/>
          </p:nvPr>
        </p:nvSpPr>
        <p:spPr>
          <a:xfrm>
            <a:off x="7696200" y="3581400"/>
            <a:ext cx="685800" cy="228600"/>
          </a:xfrm>
          <a:solidFill>
            <a:schemeClr val="accent6">
              <a:shade val="75000"/>
            </a:schemeClr>
          </a:solidFill>
        </p:spPr>
        <p:txBody>
          <a:bodyPr anchor="ctr"/>
          <a:lstStyle>
            <a:lvl1pPr algn="r" eaLnBrk="1" latinLnBrk="0" hangingPunct="1">
              <a:buFontTx/>
              <a:buNone/>
              <a:defRPr kumimoji="0" lang="fr-FR" sz="1100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N° de page</a:t>
            </a:r>
          </a:p>
        </p:txBody>
      </p:sp>
      <p:sp>
        <p:nvSpPr>
          <p:cNvPr id="56" name="Rectangle 37"/>
          <p:cNvSpPr>
            <a:spLocks noGrp="1"/>
          </p:cNvSpPr>
          <p:nvPr>
            <p:ph type="body" sz="quarter" idx="30" hasCustomPrompt="1"/>
          </p:nvPr>
        </p:nvSpPr>
        <p:spPr>
          <a:xfrm>
            <a:off x="7696200" y="4038600"/>
            <a:ext cx="685800" cy="228600"/>
          </a:xfrm>
          <a:solidFill>
            <a:schemeClr val="accent6">
              <a:shade val="75000"/>
            </a:schemeClr>
          </a:solidFill>
        </p:spPr>
        <p:txBody>
          <a:bodyPr anchor="ctr"/>
          <a:lstStyle>
            <a:lvl1pPr algn="r" eaLnBrk="1" latinLnBrk="0" hangingPunct="1">
              <a:buFontTx/>
              <a:buNone/>
              <a:defRPr kumimoji="0" lang="fr-FR" sz="1100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N° de page</a:t>
            </a:r>
          </a:p>
        </p:txBody>
      </p:sp>
      <p:sp>
        <p:nvSpPr>
          <p:cNvPr id="58" name="Rectangle 37"/>
          <p:cNvSpPr>
            <a:spLocks noGrp="1"/>
          </p:cNvSpPr>
          <p:nvPr>
            <p:ph type="body" sz="quarter" idx="32" hasCustomPrompt="1"/>
          </p:nvPr>
        </p:nvSpPr>
        <p:spPr>
          <a:xfrm>
            <a:off x="7696200" y="4495800"/>
            <a:ext cx="685800" cy="228600"/>
          </a:xfrm>
          <a:solidFill>
            <a:schemeClr val="accent6">
              <a:shade val="75000"/>
            </a:schemeClr>
          </a:solidFill>
        </p:spPr>
        <p:txBody>
          <a:bodyPr anchor="ctr"/>
          <a:lstStyle>
            <a:lvl1pPr algn="r" eaLnBrk="1" latinLnBrk="0" hangingPunct="1">
              <a:buFontTx/>
              <a:buNone/>
              <a:defRPr kumimoji="0" lang="fr-FR" sz="1100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N° de page</a:t>
            </a:r>
          </a:p>
        </p:txBody>
      </p:sp>
      <p:sp>
        <p:nvSpPr>
          <p:cNvPr id="27" name="Rectangle 37"/>
          <p:cNvSpPr>
            <a:spLocks noGrp="1"/>
          </p:cNvSpPr>
          <p:nvPr>
            <p:ph type="body" sz="quarter" idx="34" hasCustomPrompt="1"/>
          </p:nvPr>
        </p:nvSpPr>
        <p:spPr>
          <a:xfrm>
            <a:off x="7696200" y="4953000"/>
            <a:ext cx="685800" cy="228600"/>
          </a:xfrm>
          <a:solidFill>
            <a:schemeClr val="accent6">
              <a:shade val="75000"/>
            </a:schemeClr>
          </a:solidFill>
        </p:spPr>
        <p:txBody>
          <a:bodyPr anchor="ctr"/>
          <a:lstStyle>
            <a:lvl1pPr algn="r" eaLnBrk="1" latinLnBrk="0" hangingPunct="1">
              <a:buFontTx/>
              <a:buNone/>
              <a:defRPr kumimoji="0" lang="fr-FR" sz="1100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N° de page</a:t>
            </a:r>
          </a:p>
        </p:txBody>
      </p:sp>
      <p:sp>
        <p:nvSpPr>
          <p:cNvPr id="29" name="Rectangle 37"/>
          <p:cNvSpPr>
            <a:spLocks noGrp="1"/>
          </p:cNvSpPr>
          <p:nvPr>
            <p:ph type="body" sz="quarter" idx="36" hasCustomPrompt="1"/>
          </p:nvPr>
        </p:nvSpPr>
        <p:spPr>
          <a:xfrm>
            <a:off x="7696200" y="5410200"/>
            <a:ext cx="685800" cy="228600"/>
          </a:xfrm>
          <a:solidFill>
            <a:schemeClr val="accent6">
              <a:shade val="75000"/>
            </a:schemeClr>
          </a:solidFill>
        </p:spPr>
        <p:txBody>
          <a:bodyPr anchor="ctr"/>
          <a:lstStyle>
            <a:lvl1pPr algn="r" eaLnBrk="1" latinLnBrk="0" hangingPunct="1">
              <a:buFontTx/>
              <a:buNone/>
              <a:defRPr kumimoji="0" lang="fr-FR" sz="1100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N° de page</a:t>
            </a:r>
          </a:p>
        </p:txBody>
      </p:sp>
      <p:sp>
        <p:nvSpPr>
          <p:cNvPr id="30" name="Rectangle 37"/>
          <p:cNvSpPr>
            <a:spLocks noGrp="1"/>
          </p:cNvSpPr>
          <p:nvPr>
            <p:ph type="body" sz="quarter" idx="37" hasCustomPrompt="1"/>
          </p:nvPr>
        </p:nvSpPr>
        <p:spPr>
          <a:xfrm>
            <a:off x="310896" y="5867400"/>
            <a:ext cx="7385304" cy="228600"/>
          </a:xfrm>
          <a:solidFill>
            <a:schemeClr val="tx2">
              <a:tint val="40000"/>
            </a:schemeClr>
          </a:solidFill>
        </p:spPr>
        <p:txBody>
          <a:bodyPr anchor="ctr">
            <a:noAutofit/>
          </a:bodyPr>
          <a:lstStyle>
            <a:lvl1pPr eaLnBrk="1" latinLnBrk="0" hangingPunct="1">
              <a:buFontTx/>
              <a:buNone/>
              <a:defRPr kumimoji="0" lang="fr-FR" sz="1100"/>
            </a:lvl1pPr>
            <a:extLst/>
          </a:lstStyle>
          <a:p>
            <a:pPr lvl="0"/>
            <a:r>
              <a:rPr kumimoji="0" lang="fr-FR"/>
              <a:t>Cliquez pour ajouter un élément à l'ordre du jour</a:t>
            </a:r>
          </a:p>
        </p:txBody>
      </p:sp>
      <p:sp>
        <p:nvSpPr>
          <p:cNvPr id="31" name="Rectangle 37"/>
          <p:cNvSpPr>
            <a:spLocks noGrp="1"/>
          </p:cNvSpPr>
          <p:nvPr>
            <p:ph type="body" sz="quarter" idx="38" hasCustomPrompt="1"/>
          </p:nvPr>
        </p:nvSpPr>
        <p:spPr>
          <a:xfrm>
            <a:off x="7696200" y="5867400"/>
            <a:ext cx="685800" cy="228600"/>
          </a:xfrm>
          <a:solidFill>
            <a:schemeClr val="accent6">
              <a:shade val="75000"/>
            </a:schemeClr>
          </a:solidFill>
        </p:spPr>
        <p:txBody>
          <a:bodyPr anchor="ctr"/>
          <a:lstStyle>
            <a:lvl1pPr algn="r" eaLnBrk="1" latinLnBrk="0" hangingPunct="1">
              <a:buFontTx/>
              <a:buNone/>
              <a:defRPr kumimoji="0" lang="fr-FR" sz="1100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N° de page</a:t>
            </a:r>
          </a:p>
        </p:txBody>
      </p:sp>
      <p:sp>
        <p:nvSpPr>
          <p:cNvPr id="32" name="Rectangle 32"/>
          <p:cNvSpPr>
            <a:spLocks noGrp="1"/>
          </p:cNvSpPr>
          <p:nvPr>
            <p:ph type="dt" sz="half" idx="39"/>
          </p:nvPr>
        </p:nvSpPr>
        <p:spPr/>
        <p:txBody>
          <a:bodyPr/>
          <a:lstStyle>
            <a:lvl1pPr eaLnBrk="1" latinLnBrk="0" hangingPunct="1">
              <a:defRPr kumimoji="0" lang="fr-FR" sz="1100"/>
            </a:lvl1pPr>
            <a:extLst/>
          </a:lstStyle>
          <a:p>
            <a:pPr algn="r"/>
            <a:r>
              <a:rPr>
                <a:solidFill>
                  <a:prstClr val="black">
                    <a:tint val="65000"/>
                  </a:prstClr>
                </a:solidFill>
              </a:rPr>
              <a:t>28/6/2006</a:t>
            </a:r>
          </a:p>
        </p:txBody>
      </p:sp>
      <p:sp>
        <p:nvSpPr>
          <p:cNvPr id="33" name="Rectangle 33"/>
          <p:cNvSpPr>
            <a:spLocks noGrp="1"/>
          </p:cNvSpPr>
          <p:nvPr>
            <p:ph type="sldNum" sz="quarter" idx="40"/>
          </p:nvPr>
        </p:nvSpPr>
        <p:spPr/>
        <p:txBody>
          <a:bodyPr/>
          <a:lstStyle/>
          <a:p>
            <a:pPr algn="r"/>
            <a:fld id="{256D3EEF-DE4E-429D-8EC4-DDC531AFF587}" type="slidenum">
              <a:rPr sz="1000">
                <a:solidFill>
                  <a:prstClr val="white"/>
                </a:solidFill>
              </a:rPr>
              <a:pPr algn="r"/>
              <a:t>‹N°›</a:t>
            </a:fld>
            <a:endParaRPr>
              <a:solidFill>
                <a:prstClr val="white"/>
              </a:solidFill>
            </a:endParaRPr>
          </a:p>
        </p:txBody>
      </p:sp>
      <p:sp>
        <p:nvSpPr>
          <p:cNvPr id="34" name="Rectangle 34"/>
          <p:cNvSpPr>
            <a:spLocks noGrp="1"/>
          </p:cNvSpPr>
          <p:nvPr>
            <p:ph type="ftr" sz="quarter" idx="41"/>
          </p:nvPr>
        </p:nvSpPr>
        <p:spPr/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624835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r>
              <a:rPr>
                <a:solidFill>
                  <a:prstClr val="black">
                    <a:tint val="65000"/>
                  </a:prstClr>
                </a:solidFill>
              </a:rPr>
              <a:t>28/6/2006</a:t>
            </a:r>
          </a:p>
        </p:txBody>
      </p:sp>
      <p:sp>
        <p:nvSpPr>
          <p:cNvPr id="8" name="Rectangle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algn="ctr">
              <a:defRPr sz="1400"/>
            </a:lvl1pPr>
            <a:extLst/>
          </a:lstStyle>
          <a:p>
            <a:fld id="{256D3EEF-DE4E-429D-8EC4-DDC531AFF587}" type="slidenum">
              <a:rPr smtClean="0">
                <a:solidFill>
                  <a:prstClr val="white"/>
                </a:solidFill>
              </a:rPr>
              <a:pPr/>
              <a:t>‹N°›</a:t>
            </a:fld>
            <a:endParaRPr sz="1600">
              <a:solidFill>
                <a:prstClr val="white"/>
              </a:solidFill>
            </a:endParaRPr>
          </a:p>
        </p:txBody>
      </p:sp>
      <p:sp>
        <p:nvSpPr>
          <p:cNvPr id="9" name="Rectangle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982775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os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8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381000"/>
            <a:ext cx="3965448" cy="228600"/>
          </a:xfrm>
          <a:solidFill>
            <a:schemeClr val="accent6">
              <a:shade val="75000"/>
            </a:schemeClr>
          </a:solidFill>
        </p:spPr>
        <p:txBody>
          <a:bodyPr/>
          <a:lstStyle>
            <a:lvl1pPr eaLnBrk="1" latinLnBrk="0" hangingPunct="1">
              <a:defRPr kumimoji="0" lang="fr-FR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Cliquez pour ajouter un titre</a:t>
            </a:r>
          </a:p>
        </p:txBody>
      </p:sp>
      <p:sp>
        <p:nvSpPr>
          <p:cNvPr id="9" name="Rectangle 11"/>
          <p:cNvSpPr>
            <a:spLocks noGrp="1"/>
          </p:cNvSpPr>
          <p:nvPr>
            <p:ph sz="quarter" idx="15"/>
          </p:nvPr>
        </p:nvSpPr>
        <p:spPr>
          <a:xfrm>
            <a:off x="304800" y="609600"/>
            <a:ext cx="3962400" cy="5638800"/>
          </a:xfrm>
        </p:spPr>
        <p:txBody>
          <a:bodyPr/>
          <a:lstStyle/>
          <a:p>
            <a:pPr lvl="0" eaLnBrk="1" latinLnBrk="0" hangingPunct="1"/>
            <a:r>
              <a:rPr lang="fr-FR"/>
              <a:t>Modifiez les styles du texte du masque</a:t>
            </a:r>
          </a:p>
          <a:p>
            <a:pPr lvl="1" eaLnBrk="1" latinLnBrk="0" hangingPunct="1"/>
            <a:r>
              <a:rPr lang="fr-FR"/>
              <a:t>Deuxième niveau</a:t>
            </a:r>
          </a:p>
          <a:p>
            <a:pPr lvl="2" eaLnBrk="1" latinLnBrk="0" hangingPunct="1"/>
            <a:r>
              <a:rPr lang="fr-FR"/>
              <a:t>Troisième niveau</a:t>
            </a:r>
          </a:p>
          <a:p>
            <a:pPr lvl="3" eaLnBrk="1" latinLnBrk="0" hangingPunct="1"/>
            <a:r>
              <a:rPr lang="fr-FR"/>
              <a:t>Quatrième niveau</a:t>
            </a:r>
          </a:p>
          <a:p>
            <a:pPr lvl="4" eaLnBrk="1" latinLnBrk="0" hangingPunct="1"/>
            <a:r>
              <a:rPr lang="fr-FR"/>
              <a:t>Cinquième niveau</a:t>
            </a:r>
            <a:endParaRPr/>
          </a:p>
        </p:txBody>
      </p:sp>
      <p:sp>
        <p:nvSpPr>
          <p:cNvPr id="14" name="Rectangle 8"/>
          <p:cNvSpPr>
            <a:spLocks noGrp="1"/>
          </p:cNvSpPr>
          <p:nvPr>
            <p:ph type="body" sz="quarter" idx="16" hasCustomPrompt="1"/>
          </p:nvPr>
        </p:nvSpPr>
        <p:spPr>
          <a:xfrm>
            <a:off x="4416552" y="381000"/>
            <a:ext cx="3965448" cy="228600"/>
          </a:xfrm>
          <a:solidFill>
            <a:schemeClr val="accent6">
              <a:shade val="75000"/>
            </a:schemeClr>
          </a:solidFill>
        </p:spPr>
        <p:txBody>
          <a:bodyPr/>
          <a:lstStyle>
            <a:lvl1pPr eaLnBrk="1" latinLnBrk="0" hangingPunct="1">
              <a:defRPr kumimoji="0" lang="fr-FR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Cliquez pour ajouter un titre</a:t>
            </a:r>
          </a:p>
        </p:txBody>
      </p:sp>
      <p:sp>
        <p:nvSpPr>
          <p:cNvPr id="15" name="Rectangle 11"/>
          <p:cNvSpPr>
            <a:spLocks noGrp="1"/>
          </p:cNvSpPr>
          <p:nvPr>
            <p:ph sz="quarter" idx="17"/>
          </p:nvPr>
        </p:nvSpPr>
        <p:spPr>
          <a:xfrm>
            <a:off x="4416552" y="609600"/>
            <a:ext cx="3962400" cy="5638800"/>
          </a:xfrm>
        </p:spPr>
        <p:txBody>
          <a:bodyPr/>
          <a:lstStyle/>
          <a:p>
            <a:pPr lvl="0" eaLnBrk="1" latinLnBrk="0" hangingPunct="1"/>
            <a:r>
              <a:rPr lang="fr-FR"/>
              <a:t>Modifiez les styles du texte du masque</a:t>
            </a:r>
          </a:p>
          <a:p>
            <a:pPr lvl="1" eaLnBrk="1" latinLnBrk="0" hangingPunct="1"/>
            <a:r>
              <a:rPr lang="fr-FR"/>
              <a:t>Deuxième niveau</a:t>
            </a:r>
          </a:p>
          <a:p>
            <a:pPr lvl="2" eaLnBrk="1" latinLnBrk="0" hangingPunct="1"/>
            <a:r>
              <a:rPr lang="fr-FR"/>
              <a:t>Troisième niveau</a:t>
            </a:r>
          </a:p>
          <a:p>
            <a:pPr lvl="3" eaLnBrk="1" latinLnBrk="0" hangingPunct="1"/>
            <a:r>
              <a:rPr lang="fr-FR"/>
              <a:t>Quatrième niveau</a:t>
            </a:r>
          </a:p>
          <a:p>
            <a:pPr lvl="4" eaLnBrk="1" latinLnBrk="0" hangingPunct="1"/>
            <a:r>
              <a:rPr lang="fr-FR"/>
              <a:t>Cinquième niveau</a:t>
            </a:r>
            <a:endParaRPr/>
          </a:p>
        </p:txBody>
      </p:sp>
      <p:sp>
        <p:nvSpPr>
          <p:cNvPr id="13" name="Rectangle 13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pPr algn="r"/>
            <a:r>
              <a:rPr>
                <a:solidFill>
                  <a:prstClr val="black">
                    <a:tint val="65000"/>
                  </a:prstClr>
                </a:solidFill>
              </a:rPr>
              <a:t>28/6/2006</a:t>
            </a:r>
          </a:p>
        </p:txBody>
      </p:sp>
      <p:sp>
        <p:nvSpPr>
          <p:cNvPr id="16" name="Rectangle 16"/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 algn="ctr">
              <a:defRPr sz="1400">
                <a:solidFill>
                  <a:schemeClr val="bg1"/>
                </a:solidFill>
              </a:defRPr>
            </a:lvl1pPr>
            <a:extLst/>
          </a:lstStyle>
          <a:p>
            <a:fld id="{256D3EEF-DE4E-429D-8EC4-DDC531AFF587}" type="slidenum">
              <a:rPr smtClean="0">
                <a:solidFill>
                  <a:prstClr val="white"/>
                </a:solidFill>
              </a:rPr>
              <a:pPr/>
              <a:t>‹N°›</a:t>
            </a:fld>
            <a:endParaRPr sz="1600" dirty="0">
              <a:solidFill>
                <a:prstClr val="white"/>
              </a:solidFill>
            </a:endParaRPr>
          </a:p>
        </p:txBody>
      </p:sp>
      <p:sp>
        <p:nvSpPr>
          <p:cNvPr id="17" name="Rectangle 17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692070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r>
              <a:rPr lang="fr-FR">
                <a:solidFill>
                  <a:prstClr val="black">
                    <a:tint val="65000"/>
                  </a:prstClr>
                </a:solidFill>
              </a:rPr>
              <a:t>28/6/2006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D3EEF-DE4E-429D-8EC4-DDC531AFF587}" type="slidenum">
              <a:rPr lang="fr-FR" smtClean="0">
                <a:solidFill>
                  <a:prstClr val="white"/>
                </a:solidFill>
              </a:rPr>
              <a:pPr/>
              <a:t>‹N°›</a:t>
            </a:fld>
            <a:endParaRPr lang="fr-FR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6530155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r>
              <a:rPr lang="fr-FR">
                <a:solidFill>
                  <a:prstClr val="black">
                    <a:tint val="65000"/>
                  </a:prstClr>
                </a:solidFill>
              </a:rPr>
              <a:t>28/6/2006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D3EEF-DE4E-429D-8EC4-DDC531AFF587}" type="slidenum">
              <a:rPr lang="fr-FR" smtClean="0">
                <a:solidFill>
                  <a:prstClr val="white"/>
                </a:solidFill>
              </a:rPr>
              <a:pPr/>
              <a:t>‹N°›</a:t>
            </a:fld>
            <a:endParaRPr lang="fr-FR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8219117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r>
              <a:rPr lang="fr-FR">
                <a:solidFill>
                  <a:prstClr val="black">
                    <a:tint val="65000"/>
                  </a:prstClr>
                </a:solidFill>
              </a:rPr>
              <a:t>28/6/2006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D3EEF-DE4E-429D-8EC4-DDC531AFF587}" type="slidenum">
              <a:rPr lang="fr-FR" smtClean="0">
                <a:solidFill>
                  <a:prstClr val="white"/>
                </a:solidFill>
              </a:rPr>
              <a:pPr/>
              <a:t>‹N°›</a:t>
            </a:fld>
            <a:endParaRPr lang="fr-FR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100406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r>
              <a:rPr lang="fr-FR">
                <a:solidFill>
                  <a:prstClr val="black">
                    <a:tint val="65000"/>
                  </a:prstClr>
                </a:solidFill>
              </a:rPr>
              <a:t>28/6/2006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D3EEF-DE4E-429D-8EC4-DDC531AFF587}" type="slidenum">
              <a:rPr lang="fr-FR" smtClean="0">
                <a:solidFill>
                  <a:prstClr val="white"/>
                </a:solidFill>
              </a:rPr>
              <a:pPr/>
              <a:t>‹N°›</a:t>
            </a:fld>
            <a:endParaRPr lang="fr-FR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8166949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r>
              <a:rPr lang="fr-FR">
                <a:solidFill>
                  <a:prstClr val="black">
                    <a:tint val="65000"/>
                  </a:prstClr>
                </a:solidFill>
              </a:rPr>
              <a:t>28/6/2006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D3EEF-DE4E-429D-8EC4-DDC531AFF587}" type="slidenum">
              <a:rPr lang="fr-FR" smtClean="0">
                <a:solidFill>
                  <a:prstClr val="white"/>
                </a:solidFill>
              </a:rPr>
              <a:pPr/>
              <a:t>‹N°›</a:t>
            </a:fld>
            <a:endParaRPr lang="fr-FR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2733616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r>
              <a:rPr lang="fr-FR">
                <a:solidFill>
                  <a:prstClr val="black">
                    <a:tint val="65000"/>
                  </a:prstClr>
                </a:solidFill>
              </a:rPr>
              <a:t>28/6/2006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D3EEF-DE4E-429D-8EC4-DDC531AFF587}" type="slidenum">
              <a:rPr lang="fr-FR" smtClean="0">
                <a:solidFill>
                  <a:prstClr val="white"/>
                </a:solidFill>
              </a:rPr>
              <a:pPr/>
              <a:t>‹N°›</a:t>
            </a:fld>
            <a:endParaRPr lang="fr-FR" sz="16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03199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r>
              <a:rPr lang="fr-FR">
                <a:solidFill>
                  <a:prstClr val="black">
                    <a:tint val="65000"/>
                  </a:prstClr>
                </a:solidFill>
              </a:rPr>
              <a:t>28/6/2006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D3EEF-DE4E-429D-8EC4-DDC531AFF587}" type="slidenum">
              <a:rPr lang="fr-FR" smtClean="0">
                <a:solidFill>
                  <a:prstClr val="white"/>
                </a:solidFill>
              </a:rPr>
              <a:pPr/>
              <a:t>‹N°›</a:t>
            </a:fld>
            <a:endParaRPr lang="fr-FR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0018070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r>
              <a:rPr lang="fr-FR">
                <a:solidFill>
                  <a:prstClr val="black">
                    <a:tint val="65000"/>
                  </a:prstClr>
                </a:solidFill>
              </a:rPr>
              <a:t>28/6/2006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D3EEF-DE4E-429D-8EC4-DDC531AFF587}" type="slidenum">
              <a:rPr lang="fr-FR" smtClean="0">
                <a:solidFill>
                  <a:prstClr val="white"/>
                </a:solidFill>
              </a:rPr>
              <a:pPr/>
              <a:t>‹N°›</a:t>
            </a:fld>
            <a:endParaRPr lang="fr-FR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6644517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/>
            <a:r>
              <a:rPr lang="fr-FR">
                <a:solidFill>
                  <a:prstClr val="black">
                    <a:tint val="65000"/>
                  </a:prstClr>
                </a:solidFill>
              </a:rPr>
              <a:t>28/6/2006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6D3EEF-DE4E-429D-8EC4-DDC531AFF587}" type="slidenum">
              <a:rPr lang="fr-FR" smtClean="0">
                <a:solidFill>
                  <a:prstClr val="white"/>
                </a:solidFill>
              </a:rPr>
              <a:pPr/>
              <a:t>‹N°›</a:t>
            </a:fld>
            <a:endParaRPr lang="fr-FR" dirty="0">
              <a:solidFill>
                <a:prstClr val="white"/>
              </a:solidFill>
            </a:endParaRPr>
          </a:p>
        </p:txBody>
      </p:sp>
      <p:sp>
        <p:nvSpPr>
          <p:cNvPr id="7" name="Titre 28"/>
          <p:cNvSpPr txBox="1">
            <a:spLocks/>
          </p:cNvSpPr>
          <p:nvPr userDrawn="1"/>
        </p:nvSpPr>
        <p:spPr>
          <a:xfrm>
            <a:off x="8209102" y="381000"/>
            <a:ext cx="934898" cy="5867400"/>
          </a:xfrm>
          <a:prstGeom prst="rect">
            <a:avLst/>
          </a:prstGeom>
        </p:spPr>
        <p:txBody>
          <a:bodyPr vert="vert" anchor="ctr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lang="fr-FR" sz="1600" kern="0" cap="small" dirty="0">
                <a:solidFill>
                  <a:prstClr val="white"/>
                </a:solidFill>
                <a:ea typeface="+mj-ea"/>
                <a:cs typeface="+mj-cs"/>
              </a:rPr>
              <a:t>Introduction aux Sciences Industrielles pour l’Ingénieur</a:t>
            </a:r>
          </a:p>
        </p:txBody>
      </p:sp>
      <p:pic>
        <p:nvPicPr>
          <p:cNvPr id="8" name="Image 7"/>
          <p:cNvPicPr>
            <a:picLocks noChangeAspect="1"/>
          </p:cNvPicPr>
          <p:nvPr userDrawn="1"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776" y="6323861"/>
            <a:ext cx="870820" cy="4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0905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8" r:id="rId2"/>
    <p:sldLayoutId id="2147483719" r:id="rId3"/>
    <p:sldLayoutId id="2147483720" r:id="rId4"/>
    <p:sldLayoutId id="2147483721" r:id="rId5"/>
    <p:sldLayoutId id="2147483722" r:id="rId6"/>
    <p:sldLayoutId id="2147483723" r:id="rId7"/>
    <p:sldLayoutId id="2147483724" r:id="rId8"/>
    <p:sldLayoutId id="2147483725" r:id="rId9"/>
    <p:sldLayoutId id="2147483726" r:id="rId10"/>
    <p:sldLayoutId id="2147483727" r:id="rId11"/>
    <p:sldLayoutId id="2147483728" r:id="rId12"/>
    <p:sldLayoutId id="2147483661" r:id="rId13"/>
    <p:sldLayoutId id="2147483662" r:id="rId14"/>
    <p:sldLayoutId id="2147483663" r:id="rId15"/>
    <p:sldLayoutId id="2147483665" r:id="rId16"/>
    <p:sldLayoutId id="2147483667" r:id="rId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4.png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556792"/>
            <a:ext cx="909638" cy="14263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363" y="944724"/>
            <a:ext cx="1663132" cy="936104"/>
          </a:xfrm>
          <a:prstGeom prst="ellipse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27" b="7418"/>
          <a:stretch/>
        </p:blipFill>
        <p:spPr bwMode="auto">
          <a:xfrm>
            <a:off x="251520" y="5280749"/>
            <a:ext cx="2088232" cy="15450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6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3429000"/>
            <a:ext cx="2051035" cy="1419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Flèche droite 3"/>
          <p:cNvSpPr/>
          <p:nvPr/>
        </p:nvSpPr>
        <p:spPr>
          <a:xfrm>
            <a:off x="2771800" y="1772816"/>
            <a:ext cx="3037584" cy="716632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prstClr val="black"/>
                </a:solidFill>
              </a:rPr>
              <a:t>Domaine du client</a:t>
            </a:r>
          </a:p>
        </p:txBody>
      </p:sp>
      <p:sp>
        <p:nvSpPr>
          <p:cNvPr id="13" name="Flèche droite 12"/>
          <p:cNvSpPr/>
          <p:nvPr/>
        </p:nvSpPr>
        <p:spPr>
          <a:xfrm>
            <a:off x="2771800" y="3780534"/>
            <a:ext cx="3037584" cy="716632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prstClr val="black"/>
                </a:solidFill>
              </a:rPr>
              <a:t>Domaine du laboratoire</a:t>
            </a:r>
          </a:p>
        </p:txBody>
      </p:sp>
      <p:sp>
        <p:nvSpPr>
          <p:cNvPr id="14" name="Flèche droite 13"/>
          <p:cNvSpPr/>
          <p:nvPr/>
        </p:nvSpPr>
        <p:spPr>
          <a:xfrm>
            <a:off x="2771800" y="5694943"/>
            <a:ext cx="3037584" cy="716632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prstClr val="black"/>
                </a:solidFill>
              </a:rPr>
              <a:t>Domaine de la simulation</a:t>
            </a:r>
          </a:p>
        </p:txBody>
      </p:sp>
      <p:sp>
        <p:nvSpPr>
          <p:cNvPr id="17" name="ZoneTexte 16"/>
          <p:cNvSpPr txBox="1"/>
          <p:nvPr/>
        </p:nvSpPr>
        <p:spPr>
          <a:xfrm>
            <a:off x="6054788" y="1807966"/>
            <a:ext cx="14695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prstClr val="black"/>
                </a:solidFill>
              </a:rPr>
              <a:t>Performances</a:t>
            </a:r>
          </a:p>
          <a:p>
            <a:pPr algn="ctr"/>
            <a:r>
              <a:rPr lang="fr-FR" dirty="0">
                <a:solidFill>
                  <a:prstClr val="black"/>
                </a:solidFill>
              </a:rPr>
              <a:t>attendues</a:t>
            </a:r>
          </a:p>
        </p:txBody>
      </p:sp>
      <p:sp>
        <p:nvSpPr>
          <p:cNvPr id="18" name="ZoneTexte 17"/>
          <p:cNvSpPr txBox="1"/>
          <p:nvPr/>
        </p:nvSpPr>
        <p:spPr>
          <a:xfrm>
            <a:off x="6054788" y="3815684"/>
            <a:ext cx="14695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prstClr val="black"/>
                </a:solidFill>
              </a:rPr>
              <a:t>Performances mesurées</a:t>
            </a:r>
          </a:p>
        </p:txBody>
      </p:sp>
      <p:sp>
        <p:nvSpPr>
          <p:cNvPr id="19" name="ZoneTexte 18"/>
          <p:cNvSpPr txBox="1"/>
          <p:nvPr/>
        </p:nvSpPr>
        <p:spPr>
          <a:xfrm>
            <a:off x="6054788" y="5730093"/>
            <a:ext cx="14695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prstClr val="black"/>
                </a:solidFill>
              </a:rPr>
              <a:t>Performance simulées</a:t>
            </a:r>
          </a:p>
        </p:txBody>
      </p:sp>
      <p:sp>
        <p:nvSpPr>
          <p:cNvPr id="21" name="Double flèche verticale 20"/>
          <p:cNvSpPr/>
          <p:nvPr/>
        </p:nvSpPr>
        <p:spPr>
          <a:xfrm>
            <a:off x="6537530" y="4564789"/>
            <a:ext cx="504056" cy="1106764"/>
          </a:xfrm>
          <a:prstGeom prst="upDownArrow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sz="500" dirty="0">
              <a:solidFill>
                <a:prstClr val="white"/>
              </a:solidFill>
            </a:endParaRPr>
          </a:p>
        </p:txBody>
      </p:sp>
      <p:sp>
        <p:nvSpPr>
          <p:cNvPr id="22" name="Double flèche verticale 21"/>
          <p:cNvSpPr/>
          <p:nvPr/>
        </p:nvSpPr>
        <p:spPr>
          <a:xfrm>
            <a:off x="7524328" y="2181856"/>
            <a:ext cx="504056" cy="3913986"/>
          </a:xfrm>
          <a:prstGeom prst="upDownArrow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sz="500" dirty="0">
              <a:solidFill>
                <a:prstClr val="white"/>
              </a:solidFill>
            </a:endParaRPr>
          </a:p>
        </p:txBody>
      </p:sp>
      <p:sp>
        <p:nvSpPr>
          <p:cNvPr id="23" name="ZoneTexte 22"/>
          <p:cNvSpPr txBox="1"/>
          <p:nvPr/>
        </p:nvSpPr>
        <p:spPr>
          <a:xfrm rot="16200000">
            <a:off x="5282735" y="2945424"/>
            <a:ext cx="19442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solidFill>
                  <a:srgbClr val="FF0000"/>
                </a:solidFill>
              </a:rPr>
              <a:t>Ecart 1</a:t>
            </a:r>
          </a:p>
        </p:txBody>
      </p:sp>
      <p:sp>
        <p:nvSpPr>
          <p:cNvPr id="24" name="ZoneTexte 23"/>
          <p:cNvSpPr txBox="1"/>
          <p:nvPr/>
        </p:nvSpPr>
        <p:spPr>
          <a:xfrm rot="16200000">
            <a:off x="5282294" y="4923679"/>
            <a:ext cx="19442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solidFill>
                  <a:srgbClr val="FF0000"/>
                </a:solidFill>
              </a:rPr>
              <a:t>Ecart 2</a:t>
            </a:r>
          </a:p>
        </p:txBody>
      </p:sp>
      <p:sp>
        <p:nvSpPr>
          <p:cNvPr id="25" name="ZoneTexte 24"/>
          <p:cNvSpPr txBox="1"/>
          <p:nvPr/>
        </p:nvSpPr>
        <p:spPr>
          <a:xfrm rot="16200000">
            <a:off x="7072245" y="3938794"/>
            <a:ext cx="19442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solidFill>
                  <a:srgbClr val="FF0000"/>
                </a:solidFill>
              </a:rPr>
              <a:t>Ecart 3</a:t>
            </a:r>
          </a:p>
        </p:txBody>
      </p:sp>
      <p:sp>
        <p:nvSpPr>
          <p:cNvPr id="20" name="Double flèche verticale 19"/>
          <p:cNvSpPr/>
          <p:nvPr/>
        </p:nvSpPr>
        <p:spPr>
          <a:xfrm>
            <a:off x="6537530" y="2613359"/>
            <a:ext cx="504056" cy="1106764"/>
          </a:xfrm>
          <a:prstGeom prst="upDownArrow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500" dirty="0">
                <a:solidFill>
                  <a:prstClr val="white"/>
                </a:solidFill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3475186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me 4"/>
          <p:cNvGraphicFramePr/>
          <p:nvPr>
            <p:extLst>
              <p:ext uri="{D42A27DB-BD31-4B8C-83A1-F6EECF244321}">
                <p14:modId xmlns:p14="http://schemas.microsoft.com/office/powerpoint/2010/main" val="3919530972"/>
              </p:ext>
            </p:extLst>
          </p:nvPr>
        </p:nvGraphicFramePr>
        <p:xfrm>
          <a:off x="251520" y="188640"/>
          <a:ext cx="7368480" cy="52723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339894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me 4"/>
          <p:cNvGraphicFramePr/>
          <p:nvPr>
            <p:extLst>
              <p:ext uri="{D42A27DB-BD31-4B8C-83A1-F6EECF244321}">
                <p14:modId xmlns:p14="http://schemas.microsoft.com/office/powerpoint/2010/main" val="5206196"/>
              </p:ext>
            </p:extLst>
          </p:nvPr>
        </p:nvGraphicFramePr>
        <p:xfrm>
          <a:off x="251520" y="188640"/>
          <a:ext cx="7368480" cy="52723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850751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me 1">
            <a:extLst>
              <a:ext uri="{FF2B5EF4-FFF2-40B4-BE49-F238E27FC236}">
                <a16:creationId xmlns:a16="http://schemas.microsoft.com/office/drawing/2014/main" id="{F71F5A2D-F91F-4F54-AF39-257B590A9A7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15067442"/>
              </p:ext>
            </p:extLst>
          </p:nvPr>
        </p:nvGraphicFramePr>
        <p:xfrm>
          <a:off x="1187624" y="1196752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453400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necteur droit avec flèche 4"/>
          <p:cNvCxnSpPr>
            <a:stCxn id="13" idx="3"/>
            <a:endCxn id="18" idx="1"/>
          </p:cNvCxnSpPr>
          <p:nvPr/>
        </p:nvCxnSpPr>
        <p:spPr>
          <a:xfrm>
            <a:off x="-1294740" y="1219984"/>
            <a:ext cx="1939458" cy="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6" name="Connecteur droit avec flèche 5"/>
          <p:cNvCxnSpPr>
            <a:stCxn id="14" idx="3"/>
            <a:endCxn id="19" idx="1"/>
          </p:cNvCxnSpPr>
          <p:nvPr/>
        </p:nvCxnSpPr>
        <p:spPr>
          <a:xfrm>
            <a:off x="-325011" y="2402856"/>
            <a:ext cx="4108462" cy="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7" name="Connecteur droit avec flèche 6"/>
          <p:cNvCxnSpPr>
            <a:stCxn id="17" idx="1"/>
            <a:endCxn id="26" idx="3"/>
          </p:cNvCxnSpPr>
          <p:nvPr/>
        </p:nvCxnSpPr>
        <p:spPr>
          <a:xfrm flipH="1">
            <a:off x="8320869" y="1219984"/>
            <a:ext cx="1867755" cy="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8" name="Connecteur droit avec flèche 7"/>
          <p:cNvCxnSpPr>
            <a:stCxn id="16" idx="1"/>
            <a:endCxn id="22" idx="3"/>
          </p:cNvCxnSpPr>
          <p:nvPr/>
        </p:nvCxnSpPr>
        <p:spPr>
          <a:xfrm flipH="1">
            <a:off x="6880869" y="3136239"/>
            <a:ext cx="1543131" cy="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" name="Connecteur droit avec flèche 8"/>
          <p:cNvCxnSpPr>
            <a:endCxn id="21" idx="1"/>
          </p:cNvCxnSpPr>
          <p:nvPr/>
        </p:nvCxnSpPr>
        <p:spPr>
          <a:xfrm>
            <a:off x="269440" y="4130329"/>
            <a:ext cx="3443237" cy="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" name="Connecteur droit avec flèche 9"/>
          <p:cNvCxnSpPr>
            <a:endCxn id="20" idx="1"/>
          </p:cNvCxnSpPr>
          <p:nvPr/>
        </p:nvCxnSpPr>
        <p:spPr>
          <a:xfrm>
            <a:off x="269440" y="3136239"/>
            <a:ext cx="1715045" cy="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-1695653" y="0"/>
            <a:ext cx="1440000" cy="540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200" dirty="0"/>
              <a:t>Besoin client</a:t>
            </a:r>
          </a:p>
        </p:txBody>
      </p:sp>
      <p:sp>
        <p:nvSpPr>
          <p:cNvPr id="12" name="Rectangle 11"/>
          <p:cNvSpPr/>
          <p:nvPr/>
        </p:nvSpPr>
        <p:spPr>
          <a:xfrm>
            <a:off x="8977205" y="0"/>
            <a:ext cx="1440000" cy="540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200" dirty="0"/>
              <a:t>Système livré</a:t>
            </a:r>
          </a:p>
        </p:txBody>
      </p:sp>
      <p:sp>
        <p:nvSpPr>
          <p:cNvPr id="13" name="Rectangle 12"/>
          <p:cNvSpPr/>
          <p:nvPr/>
        </p:nvSpPr>
        <p:spPr>
          <a:xfrm>
            <a:off x="-2734740" y="949984"/>
            <a:ext cx="1440000" cy="5400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200" dirty="0"/>
              <a:t>Spécifications / Cahier des charges</a:t>
            </a:r>
          </a:p>
        </p:txBody>
      </p:sp>
      <p:sp>
        <p:nvSpPr>
          <p:cNvPr id="14" name="Rectangle 13"/>
          <p:cNvSpPr/>
          <p:nvPr/>
        </p:nvSpPr>
        <p:spPr>
          <a:xfrm>
            <a:off x="-1765011" y="2132856"/>
            <a:ext cx="1440000" cy="5400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200" dirty="0"/>
              <a:t>Choix de l’architecture globale du système</a:t>
            </a:r>
          </a:p>
        </p:txBody>
      </p:sp>
      <p:sp>
        <p:nvSpPr>
          <p:cNvPr id="15" name="Rectangle 14"/>
          <p:cNvSpPr/>
          <p:nvPr/>
        </p:nvSpPr>
        <p:spPr>
          <a:xfrm>
            <a:off x="-468560" y="3368035"/>
            <a:ext cx="1476000" cy="5400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200" dirty="0"/>
              <a:t>Choix de l’architecture détaillée du système</a:t>
            </a:r>
          </a:p>
        </p:txBody>
      </p:sp>
      <p:sp>
        <p:nvSpPr>
          <p:cNvPr id="16" name="Rectangle 15"/>
          <p:cNvSpPr/>
          <p:nvPr/>
        </p:nvSpPr>
        <p:spPr>
          <a:xfrm>
            <a:off x="8424000" y="2866239"/>
            <a:ext cx="1440000" cy="5400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200" dirty="0"/>
              <a:t>Sous-systèmes réalisés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0188624" y="949984"/>
            <a:ext cx="1440000" cy="5400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200" dirty="0"/>
              <a:t>Système réalisé</a:t>
            </a:r>
          </a:p>
        </p:txBody>
      </p:sp>
      <p:sp>
        <p:nvSpPr>
          <p:cNvPr id="18" name="Rectangle 17"/>
          <p:cNvSpPr/>
          <p:nvPr/>
        </p:nvSpPr>
        <p:spPr>
          <a:xfrm>
            <a:off x="644718" y="949984"/>
            <a:ext cx="1440000" cy="540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200" dirty="0"/>
              <a:t>Performances attendues du système</a:t>
            </a:r>
          </a:p>
        </p:txBody>
      </p:sp>
      <p:sp>
        <p:nvSpPr>
          <p:cNvPr id="19" name="Rectangle 18"/>
          <p:cNvSpPr/>
          <p:nvPr/>
        </p:nvSpPr>
        <p:spPr>
          <a:xfrm>
            <a:off x="3783451" y="2132856"/>
            <a:ext cx="1440000" cy="540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200" dirty="0"/>
              <a:t>Performances simulées du système</a:t>
            </a:r>
          </a:p>
        </p:txBody>
      </p:sp>
      <p:sp>
        <p:nvSpPr>
          <p:cNvPr id="20" name="Rectangle 19"/>
          <p:cNvSpPr/>
          <p:nvPr/>
        </p:nvSpPr>
        <p:spPr>
          <a:xfrm>
            <a:off x="1984485" y="2866239"/>
            <a:ext cx="1440000" cy="540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200" dirty="0"/>
              <a:t>Performances attendues des sous-systèmes</a:t>
            </a:r>
          </a:p>
        </p:txBody>
      </p:sp>
      <p:sp>
        <p:nvSpPr>
          <p:cNvPr id="21" name="Rectangle 20"/>
          <p:cNvSpPr/>
          <p:nvPr/>
        </p:nvSpPr>
        <p:spPr>
          <a:xfrm>
            <a:off x="3712677" y="3860329"/>
            <a:ext cx="1440000" cy="540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200" dirty="0"/>
              <a:t>Performances mesurées des sous-systèmes</a:t>
            </a:r>
          </a:p>
        </p:txBody>
      </p:sp>
      <p:sp>
        <p:nvSpPr>
          <p:cNvPr id="22" name="Rectangle 21"/>
          <p:cNvSpPr/>
          <p:nvPr/>
        </p:nvSpPr>
        <p:spPr>
          <a:xfrm>
            <a:off x="5440869" y="2866239"/>
            <a:ext cx="1440000" cy="540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200" dirty="0"/>
              <a:t>Performances simulées des sous-systèmes</a:t>
            </a:r>
          </a:p>
        </p:txBody>
      </p:sp>
      <p:sp>
        <p:nvSpPr>
          <p:cNvPr id="23" name="Flèche droite 22"/>
          <p:cNvSpPr/>
          <p:nvPr/>
        </p:nvSpPr>
        <p:spPr>
          <a:xfrm rot="2700000">
            <a:off x="-1915151" y="2442430"/>
            <a:ext cx="5796062" cy="864096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400" b="1" i="1" dirty="0"/>
              <a:t>Conception</a:t>
            </a:r>
          </a:p>
        </p:txBody>
      </p:sp>
      <p:sp>
        <p:nvSpPr>
          <p:cNvPr id="24" name="Flèche droite 23"/>
          <p:cNvSpPr/>
          <p:nvPr/>
        </p:nvSpPr>
        <p:spPr>
          <a:xfrm>
            <a:off x="3145559" y="4400329"/>
            <a:ext cx="2671700" cy="864096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400" b="1" i="1" dirty="0"/>
              <a:t>Réalisation</a:t>
            </a:r>
          </a:p>
        </p:txBody>
      </p:sp>
      <p:sp>
        <p:nvSpPr>
          <p:cNvPr id="25" name="Flèche droite 24"/>
          <p:cNvSpPr/>
          <p:nvPr/>
        </p:nvSpPr>
        <p:spPr>
          <a:xfrm rot="18900000">
            <a:off x="5164505" y="2350430"/>
            <a:ext cx="5796000" cy="864096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400" b="1" i="1" dirty="0"/>
              <a:t>Intégration</a:t>
            </a:r>
          </a:p>
        </p:txBody>
      </p:sp>
      <p:sp>
        <p:nvSpPr>
          <p:cNvPr id="26" name="Rectangle 25"/>
          <p:cNvSpPr/>
          <p:nvPr/>
        </p:nvSpPr>
        <p:spPr>
          <a:xfrm>
            <a:off x="6880869" y="949984"/>
            <a:ext cx="1440000" cy="540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200" dirty="0"/>
              <a:t>Performances mesurées du système</a:t>
            </a:r>
          </a:p>
        </p:txBody>
      </p:sp>
      <p:cxnSp>
        <p:nvCxnSpPr>
          <p:cNvPr id="27" name="Connecteur droit avec flèche 26"/>
          <p:cNvCxnSpPr>
            <a:stCxn id="11" idx="3"/>
            <a:endCxn id="12" idx="1"/>
          </p:cNvCxnSpPr>
          <p:nvPr/>
        </p:nvCxnSpPr>
        <p:spPr>
          <a:xfrm>
            <a:off x="-255653" y="270000"/>
            <a:ext cx="9232858" cy="0"/>
          </a:xfrm>
          <a:prstGeom prst="straightConnector1">
            <a:avLst/>
          </a:prstGeom>
          <a:ln w="47625" cmpd="sng">
            <a:headEnd type="stealth" w="med" len="lg"/>
            <a:tailEnd type="stealth" w="med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8" name="Connecteur droit avec flèche 27"/>
          <p:cNvCxnSpPr>
            <a:stCxn id="18" idx="3"/>
            <a:endCxn id="26" idx="1"/>
          </p:cNvCxnSpPr>
          <p:nvPr/>
        </p:nvCxnSpPr>
        <p:spPr>
          <a:xfrm>
            <a:off x="2084718" y="1219984"/>
            <a:ext cx="4796151" cy="0"/>
          </a:xfrm>
          <a:prstGeom prst="straightConnector1">
            <a:avLst/>
          </a:prstGeom>
          <a:ln w="28575">
            <a:headEnd type="stealth" w="med" len="lg"/>
            <a:tailEnd type="stealth" w="med" len="lg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9" name="Connecteur droit avec flèche 28"/>
          <p:cNvCxnSpPr/>
          <p:nvPr/>
        </p:nvCxnSpPr>
        <p:spPr>
          <a:xfrm>
            <a:off x="2084718" y="1489984"/>
            <a:ext cx="1698733" cy="642872"/>
          </a:xfrm>
          <a:prstGeom prst="straightConnector1">
            <a:avLst/>
          </a:prstGeom>
          <a:ln w="28575">
            <a:headEnd type="stealth" w="med" len="lg"/>
            <a:tailEnd type="stealth" w="med" len="lg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0" name="Connecteur droit avec flèche 29"/>
          <p:cNvCxnSpPr/>
          <p:nvPr/>
        </p:nvCxnSpPr>
        <p:spPr>
          <a:xfrm flipV="1">
            <a:off x="5223451" y="1489984"/>
            <a:ext cx="1657418" cy="642872"/>
          </a:xfrm>
          <a:prstGeom prst="straightConnector1">
            <a:avLst/>
          </a:prstGeom>
          <a:ln w="28575">
            <a:headEnd type="stealth" w="med" len="lg"/>
            <a:tailEnd type="stealth" w="med" len="lg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1" name="Connecteur droit avec flèche 30"/>
          <p:cNvCxnSpPr/>
          <p:nvPr/>
        </p:nvCxnSpPr>
        <p:spPr>
          <a:xfrm flipV="1">
            <a:off x="5152677" y="3406239"/>
            <a:ext cx="288192" cy="454090"/>
          </a:xfrm>
          <a:prstGeom prst="straightConnector1">
            <a:avLst/>
          </a:prstGeom>
          <a:ln w="28575">
            <a:headEnd type="stealth" w="med" len="lg"/>
            <a:tailEnd type="stealth" w="med" len="lg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2" name="Connecteur droit avec flèche 31"/>
          <p:cNvCxnSpPr/>
          <p:nvPr/>
        </p:nvCxnSpPr>
        <p:spPr>
          <a:xfrm flipH="1" flipV="1">
            <a:off x="3424485" y="3406241"/>
            <a:ext cx="288192" cy="454088"/>
          </a:xfrm>
          <a:prstGeom prst="straightConnector1">
            <a:avLst/>
          </a:prstGeom>
          <a:ln w="28575">
            <a:headEnd type="stealth" w="med" len="lg"/>
            <a:tailEnd type="stealth" w="med" len="lg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3" name="Connecteur droit avec flèche 32"/>
          <p:cNvCxnSpPr>
            <a:stCxn id="22" idx="1"/>
            <a:endCxn id="20" idx="3"/>
          </p:cNvCxnSpPr>
          <p:nvPr/>
        </p:nvCxnSpPr>
        <p:spPr>
          <a:xfrm flipH="1">
            <a:off x="3424485" y="3136239"/>
            <a:ext cx="2016384" cy="0"/>
          </a:xfrm>
          <a:prstGeom prst="straightConnector1">
            <a:avLst/>
          </a:prstGeom>
          <a:ln w="28575">
            <a:headEnd type="stealth" w="med" len="lg"/>
            <a:tailEnd type="stealth" w="med" len="lg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4" name="Connecteur droit avec flèche 33"/>
          <p:cNvCxnSpPr>
            <a:endCxn id="13" idx="0"/>
          </p:cNvCxnSpPr>
          <p:nvPr/>
        </p:nvCxnSpPr>
        <p:spPr>
          <a:xfrm>
            <a:off x="-2014740" y="270000"/>
            <a:ext cx="0" cy="679984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5" name="Connecteur droit avec flèche 34"/>
          <p:cNvCxnSpPr>
            <a:endCxn id="12" idx="3"/>
          </p:cNvCxnSpPr>
          <p:nvPr/>
        </p:nvCxnSpPr>
        <p:spPr>
          <a:xfrm flipH="1">
            <a:off x="10417205" y="270000"/>
            <a:ext cx="491419" cy="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6" name="Connecteur droit avec flèche 35"/>
          <p:cNvCxnSpPr>
            <a:stCxn id="11" idx="1"/>
          </p:cNvCxnSpPr>
          <p:nvPr/>
        </p:nvCxnSpPr>
        <p:spPr>
          <a:xfrm flipH="1">
            <a:off x="-2014740" y="270000"/>
            <a:ext cx="319087" cy="0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7" name="Connecteur droit avec flèche 36"/>
          <p:cNvCxnSpPr>
            <a:endCxn id="15" idx="0"/>
          </p:cNvCxnSpPr>
          <p:nvPr/>
        </p:nvCxnSpPr>
        <p:spPr>
          <a:xfrm>
            <a:off x="269440" y="3136239"/>
            <a:ext cx="0" cy="231796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8" name="Connecteur droit avec flèche 37"/>
          <p:cNvCxnSpPr>
            <a:stCxn id="15" idx="2"/>
          </p:cNvCxnSpPr>
          <p:nvPr/>
        </p:nvCxnSpPr>
        <p:spPr>
          <a:xfrm>
            <a:off x="269440" y="3908035"/>
            <a:ext cx="0" cy="222294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9" name="Connecteur droit avec flèche 38"/>
          <p:cNvCxnSpPr>
            <a:stCxn id="17" idx="0"/>
          </p:cNvCxnSpPr>
          <p:nvPr/>
        </p:nvCxnSpPr>
        <p:spPr>
          <a:xfrm flipV="1">
            <a:off x="10908624" y="270000"/>
            <a:ext cx="0" cy="679984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90513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necteur droit avec flèche 4"/>
          <p:cNvCxnSpPr>
            <a:stCxn id="13" idx="3"/>
            <a:endCxn id="18" idx="1"/>
          </p:cNvCxnSpPr>
          <p:nvPr/>
        </p:nvCxnSpPr>
        <p:spPr>
          <a:xfrm>
            <a:off x="-1294740" y="1219984"/>
            <a:ext cx="1939458" cy="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6" name="Connecteur droit avec flèche 5"/>
          <p:cNvCxnSpPr>
            <a:stCxn id="14" idx="3"/>
            <a:endCxn id="19" idx="1"/>
          </p:cNvCxnSpPr>
          <p:nvPr/>
        </p:nvCxnSpPr>
        <p:spPr>
          <a:xfrm>
            <a:off x="-325011" y="2402856"/>
            <a:ext cx="4108462" cy="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7" name="Connecteur droit avec flèche 6"/>
          <p:cNvCxnSpPr>
            <a:stCxn id="17" idx="1"/>
            <a:endCxn id="26" idx="3"/>
          </p:cNvCxnSpPr>
          <p:nvPr/>
        </p:nvCxnSpPr>
        <p:spPr>
          <a:xfrm flipH="1">
            <a:off x="8320869" y="1219984"/>
            <a:ext cx="1867755" cy="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8" name="Connecteur droit avec flèche 7"/>
          <p:cNvCxnSpPr>
            <a:stCxn id="16" idx="1"/>
            <a:endCxn id="22" idx="3"/>
          </p:cNvCxnSpPr>
          <p:nvPr/>
        </p:nvCxnSpPr>
        <p:spPr>
          <a:xfrm flipH="1">
            <a:off x="6880869" y="3136239"/>
            <a:ext cx="1543131" cy="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" name="Connecteur droit avec flèche 8"/>
          <p:cNvCxnSpPr>
            <a:endCxn id="21" idx="1"/>
          </p:cNvCxnSpPr>
          <p:nvPr/>
        </p:nvCxnSpPr>
        <p:spPr>
          <a:xfrm>
            <a:off x="269440" y="4130329"/>
            <a:ext cx="3443237" cy="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" name="Connecteur droit avec flèche 9"/>
          <p:cNvCxnSpPr>
            <a:endCxn id="20" idx="1"/>
          </p:cNvCxnSpPr>
          <p:nvPr/>
        </p:nvCxnSpPr>
        <p:spPr>
          <a:xfrm>
            <a:off x="269440" y="3136239"/>
            <a:ext cx="1715045" cy="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-1695653" y="0"/>
            <a:ext cx="1440000" cy="540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200" dirty="0"/>
              <a:t>Besoin client</a:t>
            </a:r>
          </a:p>
        </p:txBody>
      </p:sp>
      <p:sp>
        <p:nvSpPr>
          <p:cNvPr id="12" name="Rectangle 11"/>
          <p:cNvSpPr/>
          <p:nvPr/>
        </p:nvSpPr>
        <p:spPr>
          <a:xfrm>
            <a:off x="8977205" y="0"/>
            <a:ext cx="1440000" cy="540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200" dirty="0"/>
              <a:t>Système livré</a:t>
            </a:r>
          </a:p>
        </p:txBody>
      </p:sp>
      <p:sp>
        <p:nvSpPr>
          <p:cNvPr id="13" name="Rectangle 12"/>
          <p:cNvSpPr/>
          <p:nvPr/>
        </p:nvSpPr>
        <p:spPr>
          <a:xfrm>
            <a:off x="-2734740" y="949984"/>
            <a:ext cx="1440000" cy="5400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200" dirty="0"/>
              <a:t>Spécifications / Cahier des charges</a:t>
            </a:r>
          </a:p>
        </p:txBody>
      </p:sp>
      <p:sp>
        <p:nvSpPr>
          <p:cNvPr id="14" name="Rectangle 13"/>
          <p:cNvSpPr/>
          <p:nvPr/>
        </p:nvSpPr>
        <p:spPr>
          <a:xfrm>
            <a:off x="-1765011" y="2132856"/>
            <a:ext cx="1440000" cy="5400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200" dirty="0"/>
              <a:t>Choix de l’architecture globale du système</a:t>
            </a:r>
          </a:p>
        </p:txBody>
      </p:sp>
      <p:sp>
        <p:nvSpPr>
          <p:cNvPr id="15" name="Rectangle 14"/>
          <p:cNvSpPr/>
          <p:nvPr/>
        </p:nvSpPr>
        <p:spPr>
          <a:xfrm>
            <a:off x="-468560" y="3368035"/>
            <a:ext cx="1476000" cy="5400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200" dirty="0"/>
              <a:t>Choix de l’architecture détaillée du système</a:t>
            </a:r>
          </a:p>
        </p:txBody>
      </p:sp>
      <p:sp>
        <p:nvSpPr>
          <p:cNvPr id="16" name="Rectangle 15"/>
          <p:cNvSpPr/>
          <p:nvPr/>
        </p:nvSpPr>
        <p:spPr>
          <a:xfrm>
            <a:off x="8424000" y="2866239"/>
            <a:ext cx="1440000" cy="5400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200" dirty="0"/>
              <a:t>Sous-systèmes réalisés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0188624" y="949984"/>
            <a:ext cx="1440000" cy="5400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200" dirty="0"/>
              <a:t>Système réalisé</a:t>
            </a:r>
          </a:p>
        </p:txBody>
      </p:sp>
      <p:sp>
        <p:nvSpPr>
          <p:cNvPr id="18" name="Rectangle 17"/>
          <p:cNvSpPr/>
          <p:nvPr/>
        </p:nvSpPr>
        <p:spPr>
          <a:xfrm>
            <a:off x="644718" y="949984"/>
            <a:ext cx="1440000" cy="540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200" dirty="0"/>
              <a:t>Performances attendues du système</a:t>
            </a:r>
          </a:p>
        </p:txBody>
      </p:sp>
      <p:sp>
        <p:nvSpPr>
          <p:cNvPr id="19" name="Rectangle 18"/>
          <p:cNvSpPr/>
          <p:nvPr/>
        </p:nvSpPr>
        <p:spPr>
          <a:xfrm>
            <a:off x="3783451" y="2132856"/>
            <a:ext cx="1440000" cy="540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200" dirty="0"/>
              <a:t>Performances simulées du système</a:t>
            </a:r>
          </a:p>
        </p:txBody>
      </p:sp>
      <p:sp>
        <p:nvSpPr>
          <p:cNvPr id="20" name="Rectangle 19"/>
          <p:cNvSpPr/>
          <p:nvPr/>
        </p:nvSpPr>
        <p:spPr>
          <a:xfrm>
            <a:off x="1984485" y="2866239"/>
            <a:ext cx="1440000" cy="540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200" dirty="0"/>
              <a:t>Performances attendues des sous-systèmes</a:t>
            </a:r>
          </a:p>
        </p:txBody>
      </p:sp>
      <p:sp>
        <p:nvSpPr>
          <p:cNvPr id="21" name="Rectangle 20"/>
          <p:cNvSpPr/>
          <p:nvPr/>
        </p:nvSpPr>
        <p:spPr>
          <a:xfrm>
            <a:off x="3712677" y="3860329"/>
            <a:ext cx="1440000" cy="540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200" dirty="0"/>
              <a:t>Performances mesurées des sous-systèmes</a:t>
            </a:r>
          </a:p>
        </p:txBody>
      </p:sp>
      <p:sp>
        <p:nvSpPr>
          <p:cNvPr id="22" name="Rectangle 21"/>
          <p:cNvSpPr/>
          <p:nvPr/>
        </p:nvSpPr>
        <p:spPr>
          <a:xfrm>
            <a:off x="5440869" y="2866239"/>
            <a:ext cx="1440000" cy="540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200" dirty="0"/>
              <a:t>Performances simulées des sous-systèmes</a:t>
            </a:r>
          </a:p>
        </p:txBody>
      </p:sp>
      <p:sp>
        <p:nvSpPr>
          <p:cNvPr id="23" name="Flèche droite 22"/>
          <p:cNvSpPr/>
          <p:nvPr/>
        </p:nvSpPr>
        <p:spPr>
          <a:xfrm rot="2700000">
            <a:off x="-1915151" y="2442430"/>
            <a:ext cx="5796062" cy="864096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400" b="1" i="1" dirty="0"/>
              <a:t>Conception</a:t>
            </a:r>
          </a:p>
        </p:txBody>
      </p:sp>
      <p:sp>
        <p:nvSpPr>
          <p:cNvPr id="25" name="Flèche droite 24"/>
          <p:cNvSpPr/>
          <p:nvPr/>
        </p:nvSpPr>
        <p:spPr>
          <a:xfrm rot="18900000">
            <a:off x="5164505" y="2350430"/>
            <a:ext cx="5796000" cy="864096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400" b="1" i="1" dirty="0"/>
              <a:t>Intégration</a:t>
            </a:r>
          </a:p>
        </p:txBody>
      </p:sp>
      <p:sp>
        <p:nvSpPr>
          <p:cNvPr id="26" name="Rectangle 25"/>
          <p:cNvSpPr/>
          <p:nvPr/>
        </p:nvSpPr>
        <p:spPr>
          <a:xfrm>
            <a:off x="6880869" y="949984"/>
            <a:ext cx="1440000" cy="540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200" dirty="0"/>
              <a:t>Performances mesurées du système</a:t>
            </a:r>
          </a:p>
        </p:txBody>
      </p:sp>
      <p:cxnSp>
        <p:nvCxnSpPr>
          <p:cNvPr id="27" name="Connecteur droit avec flèche 26"/>
          <p:cNvCxnSpPr>
            <a:stCxn id="11" idx="3"/>
            <a:endCxn id="12" idx="1"/>
          </p:cNvCxnSpPr>
          <p:nvPr/>
        </p:nvCxnSpPr>
        <p:spPr>
          <a:xfrm>
            <a:off x="-255653" y="270000"/>
            <a:ext cx="9232858" cy="0"/>
          </a:xfrm>
          <a:prstGeom prst="straightConnector1">
            <a:avLst/>
          </a:prstGeom>
          <a:ln w="47625" cmpd="sng">
            <a:headEnd type="stealth" w="med" len="lg"/>
            <a:tailEnd type="stealth" w="med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8" name="Connecteur droit avec flèche 27"/>
          <p:cNvCxnSpPr>
            <a:stCxn id="18" idx="3"/>
            <a:endCxn id="26" idx="1"/>
          </p:cNvCxnSpPr>
          <p:nvPr/>
        </p:nvCxnSpPr>
        <p:spPr>
          <a:xfrm>
            <a:off x="2084718" y="1219984"/>
            <a:ext cx="4796151" cy="0"/>
          </a:xfrm>
          <a:prstGeom prst="straightConnector1">
            <a:avLst/>
          </a:prstGeom>
          <a:ln w="28575">
            <a:headEnd type="stealth" w="med" len="lg"/>
            <a:tailEnd type="stealth" w="med" len="lg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9" name="Connecteur droit avec flèche 28"/>
          <p:cNvCxnSpPr/>
          <p:nvPr/>
        </p:nvCxnSpPr>
        <p:spPr>
          <a:xfrm>
            <a:off x="2084718" y="1489984"/>
            <a:ext cx="1698733" cy="642872"/>
          </a:xfrm>
          <a:prstGeom prst="straightConnector1">
            <a:avLst/>
          </a:prstGeom>
          <a:ln w="28575">
            <a:headEnd type="stealth" w="med" len="lg"/>
            <a:tailEnd type="stealth" w="med" len="lg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0" name="Connecteur droit avec flèche 29"/>
          <p:cNvCxnSpPr/>
          <p:nvPr/>
        </p:nvCxnSpPr>
        <p:spPr>
          <a:xfrm flipV="1">
            <a:off x="5223451" y="1489984"/>
            <a:ext cx="1657418" cy="642872"/>
          </a:xfrm>
          <a:prstGeom prst="straightConnector1">
            <a:avLst/>
          </a:prstGeom>
          <a:ln w="28575">
            <a:headEnd type="stealth" w="med" len="lg"/>
            <a:tailEnd type="stealth" w="med" len="lg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1" name="Connecteur droit avec flèche 30"/>
          <p:cNvCxnSpPr/>
          <p:nvPr/>
        </p:nvCxnSpPr>
        <p:spPr>
          <a:xfrm flipV="1">
            <a:off x="5152677" y="3406239"/>
            <a:ext cx="288192" cy="454090"/>
          </a:xfrm>
          <a:prstGeom prst="straightConnector1">
            <a:avLst/>
          </a:prstGeom>
          <a:ln w="28575">
            <a:headEnd type="stealth" w="med" len="lg"/>
            <a:tailEnd type="stealth" w="med" len="lg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2" name="Connecteur droit avec flèche 31"/>
          <p:cNvCxnSpPr/>
          <p:nvPr/>
        </p:nvCxnSpPr>
        <p:spPr>
          <a:xfrm flipH="1" flipV="1">
            <a:off x="3424485" y="3406241"/>
            <a:ext cx="288192" cy="454088"/>
          </a:xfrm>
          <a:prstGeom prst="straightConnector1">
            <a:avLst/>
          </a:prstGeom>
          <a:ln w="28575">
            <a:headEnd type="stealth" w="med" len="lg"/>
            <a:tailEnd type="stealth" w="med" len="lg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3" name="Connecteur droit avec flèche 32"/>
          <p:cNvCxnSpPr>
            <a:stCxn id="22" idx="1"/>
            <a:endCxn id="20" idx="3"/>
          </p:cNvCxnSpPr>
          <p:nvPr/>
        </p:nvCxnSpPr>
        <p:spPr>
          <a:xfrm flipH="1">
            <a:off x="3424485" y="3136239"/>
            <a:ext cx="2016384" cy="0"/>
          </a:xfrm>
          <a:prstGeom prst="straightConnector1">
            <a:avLst/>
          </a:prstGeom>
          <a:ln w="28575">
            <a:headEnd type="stealth" w="med" len="lg"/>
            <a:tailEnd type="stealth" w="med" len="lg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4" name="Connecteur droit avec flèche 33"/>
          <p:cNvCxnSpPr>
            <a:endCxn id="13" idx="0"/>
          </p:cNvCxnSpPr>
          <p:nvPr/>
        </p:nvCxnSpPr>
        <p:spPr>
          <a:xfrm>
            <a:off x="-2014740" y="270000"/>
            <a:ext cx="0" cy="679984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5" name="Connecteur droit avec flèche 34"/>
          <p:cNvCxnSpPr>
            <a:endCxn id="12" idx="3"/>
          </p:cNvCxnSpPr>
          <p:nvPr/>
        </p:nvCxnSpPr>
        <p:spPr>
          <a:xfrm flipH="1">
            <a:off x="10417205" y="270000"/>
            <a:ext cx="491419" cy="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6" name="Connecteur droit avec flèche 35"/>
          <p:cNvCxnSpPr>
            <a:stCxn id="11" idx="1"/>
          </p:cNvCxnSpPr>
          <p:nvPr/>
        </p:nvCxnSpPr>
        <p:spPr>
          <a:xfrm flipH="1">
            <a:off x="-2014740" y="270000"/>
            <a:ext cx="319087" cy="0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7" name="Connecteur droit avec flèche 36"/>
          <p:cNvCxnSpPr>
            <a:endCxn id="15" idx="0"/>
          </p:cNvCxnSpPr>
          <p:nvPr/>
        </p:nvCxnSpPr>
        <p:spPr>
          <a:xfrm>
            <a:off x="269440" y="3136239"/>
            <a:ext cx="0" cy="231796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8" name="Connecteur droit avec flèche 37"/>
          <p:cNvCxnSpPr>
            <a:stCxn id="15" idx="2"/>
          </p:cNvCxnSpPr>
          <p:nvPr/>
        </p:nvCxnSpPr>
        <p:spPr>
          <a:xfrm>
            <a:off x="269440" y="3908035"/>
            <a:ext cx="0" cy="222294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9" name="Connecteur droit avec flèche 38"/>
          <p:cNvCxnSpPr>
            <a:stCxn id="17" idx="0"/>
          </p:cNvCxnSpPr>
          <p:nvPr/>
        </p:nvCxnSpPr>
        <p:spPr>
          <a:xfrm flipV="1">
            <a:off x="10908624" y="270000"/>
            <a:ext cx="0" cy="679984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-2988840" y="0"/>
            <a:ext cx="14761640" cy="5445224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Flèche droite 23"/>
          <p:cNvSpPr/>
          <p:nvPr/>
        </p:nvSpPr>
        <p:spPr>
          <a:xfrm>
            <a:off x="3145559" y="4400329"/>
            <a:ext cx="2671700" cy="864096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400" b="1" i="1" dirty="0"/>
              <a:t>Réalisation</a:t>
            </a:r>
          </a:p>
        </p:txBody>
      </p:sp>
    </p:spTree>
    <p:extLst>
      <p:ext uri="{BB962C8B-B14F-4D97-AF65-F5344CB8AC3E}">
        <p14:creationId xmlns:p14="http://schemas.microsoft.com/office/powerpoint/2010/main" val="3295980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281" r="13060" b="33332"/>
          <a:stretch/>
        </p:blipFill>
        <p:spPr bwMode="auto">
          <a:xfrm>
            <a:off x="793040" y="5623995"/>
            <a:ext cx="1998480" cy="1174491"/>
          </a:xfrm>
          <a:prstGeom prst="rect">
            <a:avLst/>
          </a:prstGeom>
          <a:ln>
            <a:noFill/>
          </a:ln>
          <a:effectLst>
            <a:outerShdw dist="35921" dir="2700000" algn="ctr" rotWithShape="0">
              <a:schemeClr val="bg2"/>
            </a:outerShdw>
          </a:effectLst>
          <a:scene3d>
            <a:camera prst="isometricOffAxis1Righ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Flèche droite 3"/>
          <p:cNvSpPr/>
          <p:nvPr/>
        </p:nvSpPr>
        <p:spPr>
          <a:xfrm>
            <a:off x="2771800" y="1772816"/>
            <a:ext cx="3037584" cy="716632"/>
          </a:xfrm>
          <a:prstGeom prst="rightArrow">
            <a:avLst/>
          </a:prstGeom>
          <a:solidFill>
            <a:schemeClr val="accent5">
              <a:lumMod val="40000"/>
              <a:lumOff val="60000"/>
            </a:schemeClr>
          </a:solidFill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prstClr val="black"/>
                </a:solidFill>
              </a:rPr>
              <a:t>Domaine du client</a:t>
            </a:r>
          </a:p>
        </p:txBody>
      </p:sp>
      <p:sp>
        <p:nvSpPr>
          <p:cNvPr id="13" name="Flèche droite 12"/>
          <p:cNvSpPr/>
          <p:nvPr/>
        </p:nvSpPr>
        <p:spPr>
          <a:xfrm>
            <a:off x="2771800" y="3780534"/>
            <a:ext cx="3037584" cy="716632"/>
          </a:xfrm>
          <a:prstGeom prst="rightArrow">
            <a:avLst/>
          </a:prstGeom>
          <a:solidFill>
            <a:schemeClr val="accent5">
              <a:lumMod val="40000"/>
              <a:lumOff val="60000"/>
            </a:schemeClr>
          </a:solidFill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prstClr val="black"/>
                </a:solidFill>
              </a:rPr>
              <a:t>Domaine du laboratoire</a:t>
            </a:r>
          </a:p>
        </p:txBody>
      </p:sp>
      <p:sp>
        <p:nvSpPr>
          <p:cNvPr id="14" name="Flèche droite 13"/>
          <p:cNvSpPr/>
          <p:nvPr/>
        </p:nvSpPr>
        <p:spPr>
          <a:xfrm>
            <a:off x="2771800" y="5694943"/>
            <a:ext cx="3037584" cy="716632"/>
          </a:xfrm>
          <a:prstGeom prst="rightArrow">
            <a:avLst/>
          </a:prstGeom>
          <a:solidFill>
            <a:schemeClr val="accent5">
              <a:lumMod val="40000"/>
              <a:lumOff val="60000"/>
            </a:schemeClr>
          </a:solidFill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prstClr val="black"/>
                </a:solidFill>
              </a:rPr>
              <a:t>Domaine de la simulation</a:t>
            </a:r>
          </a:p>
        </p:txBody>
      </p:sp>
      <p:sp>
        <p:nvSpPr>
          <p:cNvPr id="17" name="ZoneTexte 16"/>
          <p:cNvSpPr txBox="1"/>
          <p:nvPr/>
        </p:nvSpPr>
        <p:spPr>
          <a:xfrm>
            <a:off x="6054788" y="1807966"/>
            <a:ext cx="14695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prstClr val="black"/>
                </a:solidFill>
              </a:rPr>
              <a:t>Performances</a:t>
            </a:r>
          </a:p>
          <a:p>
            <a:pPr algn="ctr"/>
            <a:r>
              <a:rPr lang="fr-FR" dirty="0">
                <a:solidFill>
                  <a:prstClr val="black"/>
                </a:solidFill>
              </a:rPr>
              <a:t>attendues</a:t>
            </a:r>
          </a:p>
        </p:txBody>
      </p:sp>
      <p:sp>
        <p:nvSpPr>
          <p:cNvPr id="18" name="ZoneTexte 17"/>
          <p:cNvSpPr txBox="1"/>
          <p:nvPr/>
        </p:nvSpPr>
        <p:spPr>
          <a:xfrm>
            <a:off x="6054788" y="3815684"/>
            <a:ext cx="14695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prstClr val="black"/>
                </a:solidFill>
              </a:rPr>
              <a:t>Performances mesurées</a:t>
            </a:r>
          </a:p>
        </p:txBody>
      </p:sp>
      <p:sp>
        <p:nvSpPr>
          <p:cNvPr id="19" name="ZoneTexte 18"/>
          <p:cNvSpPr txBox="1"/>
          <p:nvPr/>
        </p:nvSpPr>
        <p:spPr>
          <a:xfrm>
            <a:off x="6054788" y="5730093"/>
            <a:ext cx="14695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prstClr val="black"/>
                </a:solidFill>
              </a:rPr>
              <a:t>Performance simulées</a:t>
            </a:r>
          </a:p>
        </p:txBody>
      </p:sp>
      <p:sp>
        <p:nvSpPr>
          <p:cNvPr id="21" name="Double flèche verticale 20"/>
          <p:cNvSpPr/>
          <p:nvPr/>
        </p:nvSpPr>
        <p:spPr>
          <a:xfrm>
            <a:off x="6537530" y="4564789"/>
            <a:ext cx="504056" cy="1106764"/>
          </a:xfrm>
          <a:prstGeom prst="upDownArrow">
            <a:avLst/>
          </a:prstGeom>
          <a:solidFill>
            <a:srgbClr val="FF0000"/>
          </a:solidFill>
          <a:ln w="28575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500" dirty="0">
              <a:solidFill>
                <a:prstClr val="white"/>
              </a:solidFill>
            </a:endParaRPr>
          </a:p>
        </p:txBody>
      </p:sp>
      <p:sp>
        <p:nvSpPr>
          <p:cNvPr id="22" name="Double flèche verticale 21"/>
          <p:cNvSpPr/>
          <p:nvPr/>
        </p:nvSpPr>
        <p:spPr>
          <a:xfrm>
            <a:off x="7524328" y="2181856"/>
            <a:ext cx="504056" cy="3913986"/>
          </a:xfrm>
          <a:prstGeom prst="upDown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500" dirty="0">
              <a:solidFill>
                <a:prstClr val="white"/>
              </a:solidFill>
            </a:endParaRPr>
          </a:p>
        </p:txBody>
      </p:sp>
      <p:sp>
        <p:nvSpPr>
          <p:cNvPr id="23" name="ZoneTexte 22"/>
          <p:cNvSpPr txBox="1"/>
          <p:nvPr/>
        </p:nvSpPr>
        <p:spPr>
          <a:xfrm rot="16200000">
            <a:off x="5282735" y="2945424"/>
            <a:ext cx="19442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solidFill>
                  <a:srgbClr val="FF0000"/>
                </a:solidFill>
              </a:rPr>
              <a:t>Ecart 1</a:t>
            </a:r>
          </a:p>
        </p:txBody>
      </p:sp>
      <p:sp>
        <p:nvSpPr>
          <p:cNvPr id="24" name="ZoneTexte 23"/>
          <p:cNvSpPr txBox="1"/>
          <p:nvPr/>
        </p:nvSpPr>
        <p:spPr>
          <a:xfrm rot="16200000">
            <a:off x="5282294" y="4923679"/>
            <a:ext cx="19442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solidFill>
                  <a:srgbClr val="FF0000"/>
                </a:solidFill>
              </a:rPr>
              <a:t>Ecart 2</a:t>
            </a:r>
          </a:p>
        </p:txBody>
      </p:sp>
      <p:sp>
        <p:nvSpPr>
          <p:cNvPr id="25" name="ZoneTexte 24"/>
          <p:cNvSpPr txBox="1"/>
          <p:nvPr/>
        </p:nvSpPr>
        <p:spPr>
          <a:xfrm rot="16200000">
            <a:off x="7072245" y="3938794"/>
            <a:ext cx="19442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solidFill>
                  <a:srgbClr val="FF0000"/>
                </a:solidFill>
              </a:rPr>
              <a:t>Ecart 3</a:t>
            </a:r>
          </a:p>
        </p:txBody>
      </p:sp>
      <p:sp>
        <p:nvSpPr>
          <p:cNvPr id="20" name="Double flèche verticale 19"/>
          <p:cNvSpPr/>
          <p:nvPr/>
        </p:nvSpPr>
        <p:spPr>
          <a:xfrm>
            <a:off x="6537530" y="2613359"/>
            <a:ext cx="504056" cy="1106764"/>
          </a:xfrm>
          <a:prstGeom prst="upDown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500" dirty="0">
                <a:solidFill>
                  <a:prstClr val="white"/>
                </a:solidFill>
              </a:rPr>
              <a:t>  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394591"/>
            <a:ext cx="2110186" cy="14730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5" y="3237074"/>
            <a:ext cx="2041167" cy="14160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224" b="18513"/>
          <a:stretch/>
        </p:blipFill>
        <p:spPr bwMode="auto">
          <a:xfrm>
            <a:off x="339295" y="4966913"/>
            <a:ext cx="1350503" cy="11597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scene3d>
            <a:camera prst="isometricOffAxis1Righ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181882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281" r="13060" b="33332"/>
          <a:stretch/>
        </p:blipFill>
        <p:spPr bwMode="auto">
          <a:xfrm>
            <a:off x="793040" y="5623995"/>
            <a:ext cx="1998480" cy="1174491"/>
          </a:xfrm>
          <a:prstGeom prst="rect">
            <a:avLst/>
          </a:prstGeom>
          <a:ln>
            <a:noFill/>
          </a:ln>
          <a:effectLst>
            <a:outerShdw dist="35921" dir="2700000" algn="ctr" rotWithShape="0">
              <a:schemeClr val="bg2"/>
            </a:outerShdw>
          </a:effectLst>
          <a:scene3d>
            <a:camera prst="isometricOffAxis1Righ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Flèche droite 3"/>
          <p:cNvSpPr/>
          <p:nvPr/>
        </p:nvSpPr>
        <p:spPr>
          <a:xfrm>
            <a:off x="2771800" y="1772816"/>
            <a:ext cx="3037584" cy="716632"/>
          </a:xfrm>
          <a:prstGeom prst="rightArrow">
            <a:avLst/>
          </a:prstGeom>
          <a:solidFill>
            <a:schemeClr val="accent5">
              <a:lumMod val="40000"/>
              <a:lumOff val="60000"/>
            </a:schemeClr>
          </a:solidFill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prstClr val="black"/>
                </a:solidFill>
              </a:rPr>
              <a:t>Domaine du client</a:t>
            </a:r>
          </a:p>
        </p:txBody>
      </p:sp>
      <p:sp>
        <p:nvSpPr>
          <p:cNvPr id="13" name="Flèche droite 12"/>
          <p:cNvSpPr/>
          <p:nvPr/>
        </p:nvSpPr>
        <p:spPr>
          <a:xfrm>
            <a:off x="2771800" y="3780534"/>
            <a:ext cx="3037584" cy="716632"/>
          </a:xfrm>
          <a:prstGeom prst="rightArrow">
            <a:avLst/>
          </a:prstGeom>
          <a:solidFill>
            <a:schemeClr val="accent5">
              <a:lumMod val="40000"/>
              <a:lumOff val="60000"/>
            </a:schemeClr>
          </a:solidFill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prstClr val="black"/>
                </a:solidFill>
              </a:rPr>
              <a:t>Domaine du laboratoire</a:t>
            </a:r>
          </a:p>
        </p:txBody>
      </p:sp>
      <p:sp>
        <p:nvSpPr>
          <p:cNvPr id="14" name="Flèche droite 13"/>
          <p:cNvSpPr/>
          <p:nvPr/>
        </p:nvSpPr>
        <p:spPr>
          <a:xfrm>
            <a:off x="2771800" y="5694943"/>
            <a:ext cx="3037584" cy="716632"/>
          </a:xfrm>
          <a:prstGeom prst="rightArrow">
            <a:avLst/>
          </a:prstGeom>
          <a:solidFill>
            <a:schemeClr val="accent5">
              <a:lumMod val="40000"/>
              <a:lumOff val="60000"/>
            </a:schemeClr>
          </a:solidFill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prstClr val="black"/>
                </a:solidFill>
              </a:rPr>
              <a:t>Domaine de la simulation</a:t>
            </a:r>
          </a:p>
        </p:txBody>
      </p:sp>
      <p:sp>
        <p:nvSpPr>
          <p:cNvPr id="17" name="ZoneTexte 16"/>
          <p:cNvSpPr txBox="1"/>
          <p:nvPr/>
        </p:nvSpPr>
        <p:spPr>
          <a:xfrm>
            <a:off x="6054788" y="1807966"/>
            <a:ext cx="14695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prstClr val="black"/>
                </a:solidFill>
              </a:rPr>
              <a:t>Performances</a:t>
            </a:r>
          </a:p>
          <a:p>
            <a:pPr algn="ctr"/>
            <a:r>
              <a:rPr lang="fr-FR" dirty="0">
                <a:solidFill>
                  <a:prstClr val="black"/>
                </a:solidFill>
              </a:rPr>
              <a:t>attendues</a:t>
            </a:r>
          </a:p>
        </p:txBody>
      </p:sp>
      <p:sp>
        <p:nvSpPr>
          <p:cNvPr id="18" name="ZoneTexte 17"/>
          <p:cNvSpPr txBox="1"/>
          <p:nvPr/>
        </p:nvSpPr>
        <p:spPr>
          <a:xfrm>
            <a:off x="6054788" y="3815684"/>
            <a:ext cx="14695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prstClr val="black"/>
                </a:solidFill>
              </a:rPr>
              <a:t>Performances mesurées</a:t>
            </a:r>
          </a:p>
        </p:txBody>
      </p:sp>
      <p:sp>
        <p:nvSpPr>
          <p:cNvPr id="19" name="ZoneTexte 18"/>
          <p:cNvSpPr txBox="1"/>
          <p:nvPr/>
        </p:nvSpPr>
        <p:spPr>
          <a:xfrm>
            <a:off x="6054788" y="5730093"/>
            <a:ext cx="14695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prstClr val="black"/>
                </a:solidFill>
              </a:rPr>
              <a:t>Performance simulées</a:t>
            </a:r>
          </a:p>
        </p:txBody>
      </p:sp>
      <p:sp>
        <p:nvSpPr>
          <p:cNvPr id="21" name="Double flèche verticale 20"/>
          <p:cNvSpPr/>
          <p:nvPr/>
        </p:nvSpPr>
        <p:spPr>
          <a:xfrm>
            <a:off x="6537530" y="4564789"/>
            <a:ext cx="504056" cy="1106764"/>
          </a:xfrm>
          <a:prstGeom prst="upDownArrow">
            <a:avLst/>
          </a:prstGeom>
          <a:solidFill>
            <a:srgbClr val="FF0000"/>
          </a:solidFill>
          <a:ln w="28575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500" dirty="0">
              <a:solidFill>
                <a:prstClr val="white"/>
              </a:solidFill>
            </a:endParaRPr>
          </a:p>
        </p:txBody>
      </p:sp>
      <p:sp>
        <p:nvSpPr>
          <p:cNvPr id="22" name="Double flèche verticale 21"/>
          <p:cNvSpPr/>
          <p:nvPr/>
        </p:nvSpPr>
        <p:spPr>
          <a:xfrm>
            <a:off x="7524328" y="2181856"/>
            <a:ext cx="504056" cy="3913986"/>
          </a:xfrm>
          <a:prstGeom prst="upDown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500" dirty="0">
              <a:solidFill>
                <a:prstClr val="white"/>
              </a:solidFill>
            </a:endParaRPr>
          </a:p>
        </p:txBody>
      </p:sp>
      <p:sp>
        <p:nvSpPr>
          <p:cNvPr id="23" name="ZoneTexte 22"/>
          <p:cNvSpPr txBox="1"/>
          <p:nvPr/>
        </p:nvSpPr>
        <p:spPr>
          <a:xfrm rot="16200000">
            <a:off x="5282735" y="2945424"/>
            <a:ext cx="19442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solidFill>
                  <a:srgbClr val="FF0000"/>
                </a:solidFill>
              </a:rPr>
              <a:t>Ecart 1</a:t>
            </a:r>
          </a:p>
        </p:txBody>
      </p:sp>
      <p:sp>
        <p:nvSpPr>
          <p:cNvPr id="24" name="ZoneTexte 23"/>
          <p:cNvSpPr txBox="1"/>
          <p:nvPr/>
        </p:nvSpPr>
        <p:spPr>
          <a:xfrm rot="16200000">
            <a:off x="5282294" y="4923679"/>
            <a:ext cx="19442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solidFill>
                  <a:srgbClr val="FF0000"/>
                </a:solidFill>
              </a:rPr>
              <a:t>Ecart 2</a:t>
            </a:r>
          </a:p>
        </p:txBody>
      </p:sp>
      <p:sp>
        <p:nvSpPr>
          <p:cNvPr id="25" name="ZoneTexte 24"/>
          <p:cNvSpPr txBox="1"/>
          <p:nvPr/>
        </p:nvSpPr>
        <p:spPr>
          <a:xfrm rot="16200000">
            <a:off x="7072245" y="3938794"/>
            <a:ext cx="19442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solidFill>
                  <a:srgbClr val="FF0000"/>
                </a:solidFill>
              </a:rPr>
              <a:t>Ecart 3</a:t>
            </a:r>
          </a:p>
        </p:txBody>
      </p:sp>
      <p:sp>
        <p:nvSpPr>
          <p:cNvPr id="20" name="Double flèche verticale 19"/>
          <p:cNvSpPr/>
          <p:nvPr/>
        </p:nvSpPr>
        <p:spPr>
          <a:xfrm>
            <a:off x="6537530" y="2613359"/>
            <a:ext cx="504056" cy="1106764"/>
          </a:xfrm>
          <a:prstGeom prst="upDown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500" dirty="0">
                <a:solidFill>
                  <a:prstClr val="white"/>
                </a:solidFill>
              </a:rPr>
              <a:t>  </a:t>
            </a: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224" b="18513"/>
          <a:stretch/>
        </p:blipFill>
        <p:spPr bwMode="auto">
          <a:xfrm>
            <a:off x="339295" y="4966913"/>
            <a:ext cx="1350503" cy="11597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scene3d>
            <a:camera prst="isometricOffAxis1Righ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Image 25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1536136"/>
            <a:ext cx="1639570" cy="1189990"/>
          </a:xfrm>
          <a:prstGeom prst="rect">
            <a:avLst/>
          </a:prstGeom>
        </p:spPr>
      </p:pic>
      <p:pic>
        <p:nvPicPr>
          <p:cNvPr id="27" name="Image 26"/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368" b="60701"/>
          <a:stretch/>
        </p:blipFill>
        <p:spPr bwMode="auto">
          <a:xfrm>
            <a:off x="488907" y="3429000"/>
            <a:ext cx="1978247" cy="13587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872676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www.pierre-lannes.fr/wp-content/uploads/2012/06/rb3d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76"/>
          <a:stretch/>
        </p:blipFill>
        <p:spPr bwMode="auto">
          <a:xfrm>
            <a:off x="339294" y="1229811"/>
            <a:ext cx="2779789" cy="1802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281" r="13060" b="33332"/>
          <a:stretch/>
        </p:blipFill>
        <p:spPr bwMode="auto">
          <a:xfrm>
            <a:off x="793040" y="5623995"/>
            <a:ext cx="1998480" cy="1174491"/>
          </a:xfrm>
          <a:prstGeom prst="rect">
            <a:avLst/>
          </a:prstGeom>
          <a:ln>
            <a:noFill/>
          </a:ln>
          <a:effectLst>
            <a:outerShdw dist="35921" dir="2700000" algn="ctr" rotWithShape="0">
              <a:schemeClr val="bg2"/>
            </a:outerShdw>
          </a:effectLst>
          <a:scene3d>
            <a:camera prst="isometricOffAxis1Righ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Flèche droite 3"/>
          <p:cNvSpPr/>
          <p:nvPr/>
        </p:nvSpPr>
        <p:spPr>
          <a:xfrm>
            <a:off x="2771800" y="1772816"/>
            <a:ext cx="3037584" cy="716632"/>
          </a:xfrm>
          <a:prstGeom prst="rightArrow">
            <a:avLst/>
          </a:prstGeom>
          <a:solidFill>
            <a:schemeClr val="accent5">
              <a:lumMod val="40000"/>
              <a:lumOff val="60000"/>
            </a:schemeClr>
          </a:solidFill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prstClr val="black"/>
                </a:solidFill>
              </a:rPr>
              <a:t>Domaine du client</a:t>
            </a:r>
          </a:p>
        </p:txBody>
      </p:sp>
      <p:sp>
        <p:nvSpPr>
          <p:cNvPr id="13" name="Flèche droite 12"/>
          <p:cNvSpPr/>
          <p:nvPr/>
        </p:nvSpPr>
        <p:spPr>
          <a:xfrm>
            <a:off x="2771800" y="3780534"/>
            <a:ext cx="3037584" cy="716632"/>
          </a:xfrm>
          <a:prstGeom prst="rightArrow">
            <a:avLst/>
          </a:prstGeom>
          <a:solidFill>
            <a:schemeClr val="accent5">
              <a:lumMod val="40000"/>
              <a:lumOff val="60000"/>
            </a:schemeClr>
          </a:solidFill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prstClr val="black"/>
                </a:solidFill>
              </a:rPr>
              <a:t>Domaine du laboratoire</a:t>
            </a:r>
          </a:p>
        </p:txBody>
      </p:sp>
      <p:sp>
        <p:nvSpPr>
          <p:cNvPr id="14" name="Flèche droite 13"/>
          <p:cNvSpPr/>
          <p:nvPr/>
        </p:nvSpPr>
        <p:spPr>
          <a:xfrm>
            <a:off x="2771800" y="5694943"/>
            <a:ext cx="3037584" cy="716632"/>
          </a:xfrm>
          <a:prstGeom prst="rightArrow">
            <a:avLst/>
          </a:prstGeom>
          <a:solidFill>
            <a:schemeClr val="accent5">
              <a:lumMod val="40000"/>
              <a:lumOff val="60000"/>
            </a:schemeClr>
          </a:solidFill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prstClr val="black"/>
                </a:solidFill>
              </a:rPr>
              <a:t>Domaine de la simulation</a:t>
            </a:r>
          </a:p>
        </p:txBody>
      </p:sp>
      <p:sp>
        <p:nvSpPr>
          <p:cNvPr id="17" name="ZoneTexte 16"/>
          <p:cNvSpPr txBox="1"/>
          <p:nvPr/>
        </p:nvSpPr>
        <p:spPr>
          <a:xfrm>
            <a:off x="6054788" y="1807966"/>
            <a:ext cx="14695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prstClr val="black"/>
                </a:solidFill>
              </a:rPr>
              <a:t>Performances</a:t>
            </a:r>
          </a:p>
          <a:p>
            <a:pPr algn="ctr"/>
            <a:r>
              <a:rPr lang="fr-FR" dirty="0">
                <a:solidFill>
                  <a:prstClr val="black"/>
                </a:solidFill>
              </a:rPr>
              <a:t>attendues</a:t>
            </a:r>
          </a:p>
        </p:txBody>
      </p:sp>
      <p:sp>
        <p:nvSpPr>
          <p:cNvPr id="18" name="ZoneTexte 17"/>
          <p:cNvSpPr txBox="1"/>
          <p:nvPr/>
        </p:nvSpPr>
        <p:spPr>
          <a:xfrm>
            <a:off x="6054788" y="3815684"/>
            <a:ext cx="14695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prstClr val="black"/>
                </a:solidFill>
              </a:rPr>
              <a:t>Performances mesurées</a:t>
            </a:r>
          </a:p>
        </p:txBody>
      </p:sp>
      <p:sp>
        <p:nvSpPr>
          <p:cNvPr id="19" name="ZoneTexte 18"/>
          <p:cNvSpPr txBox="1"/>
          <p:nvPr/>
        </p:nvSpPr>
        <p:spPr>
          <a:xfrm>
            <a:off x="6054788" y="5730093"/>
            <a:ext cx="14695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prstClr val="black"/>
                </a:solidFill>
              </a:rPr>
              <a:t>Performance simulées</a:t>
            </a:r>
          </a:p>
        </p:txBody>
      </p:sp>
      <p:sp>
        <p:nvSpPr>
          <p:cNvPr id="21" name="Double flèche verticale 20"/>
          <p:cNvSpPr/>
          <p:nvPr/>
        </p:nvSpPr>
        <p:spPr>
          <a:xfrm>
            <a:off x="6537530" y="4564789"/>
            <a:ext cx="504056" cy="1106764"/>
          </a:xfrm>
          <a:prstGeom prst="upDown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500" dirty="0">
              <a:solidFill>
                <a:prstClr val="white"/>
              </a:solidFill>
            </a:endParaRPr>
          </a:p>
        </p:txBody>
      </p:sp>
      <p:sp>
        <p:nvSpPr>
          <p:cNvPr id="22" name="Double flèche verticale 21"/>
          <p:cNvSpPr/>
          <p:nvPr/>
        </p:nvSpPr>
        <p:spPr>
          <a:xfrm>
            <a:off x="7524328" y="2181856"/>
            <a:ext cx="504056" cy="3913986"/>
          </a:xfrm>
          <a:prstGeom prst="upDown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500" dirty="0">
              <a:solidFill>
                <a:prstClr val="white"/>
              </a:solidFill>
            </a:endParaRPr>
          </a:p>
        </p:txBody>
      </p:sp>
      <p:sp>
        <p:nvSpPr>
          <p:cNvPr id="23" name="ZoneTexte 22"/>
          <p:cNvSpPr txBox="1"/>
          <p:nvPr/>
        </p:nvSpPr>
        <p:spPr>
          <a:xfrm rot="16200000">
            <a:off x="5282735" y="2945424"/>
            <a:ext cx="19442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solidFill>
                  <a:srgbClr val="FF0000"/>
                </a:solidFill>
              </a:rPr>
              <a:t>Ecart 1</a:t>
            </a:r>
          </a:p>
        </p:txBody>
      </p:sp>
      <p:sp>
        <p:nvSpPr>
          <p:cNvPr id="24" name="ZoneTexte 23"/>
          <p:cNvSpPr txBox="1"/>
          <p:nvPr/>
        </p:nvSpPr>
        <p:spPr>
          <a:xfrm rot="16200000">
            <a:off x="5282294" y="4923679"/>
            <a:ext cx="19442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solidFill>
                  <a:srgbClr val="FF0000"/>
                </a:solidFill>
              </a:rPr>
              <a:t>Ecart 2</a:t>
            </a:r>
          </a:p>
        </p:txBody>
      </p:sp>
      <p:sp>
        <p:nvSpPr>
          <p:cNvPr id="25" name="ZoneTexte 24"/>
          <p:cNvSpPr txBox="1"/>
          <p:nvPr/>
        </p:nvSpPr>
        <p:spPr>
          <a:xfrm rot="16200000">
            <a:off x="7072245" y="3938794"/>
            <a:ext cx="19442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solidFill>
                  <a:srgbClr val="FF0000"/>
                </a:solidFill>
              </a:rPr>
              <a:t>Ecart 3</a:t>
            </a:r>
          </a:p>
        </p:txBody>
      </p:sp>
      <p:sp>
        <p:nvSpPr>
          <p:cNvPr id="20" name="Double flèche verticale 19"/>
          <p:cNvSpPr/>
          <p:nvPr/>
        </p:nvSpPr>
        <p:spPr>
          <a:xfrm>
            <a:off x="6537530" y="2613359"/>
            <a:ext cx="504056" cy="1106764"/>
          </a:xfrm>
          <a:prstGeom prst="upDownArrow">
            <a:avLst/>
          </a:prstGeom>
          <a:solidFill>
            <a:srgbClr val="FF0000"/>
          </a:solidFill>
          <a:ln w="28575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500" dirty="0">
                <a:solidFill>
                  <a:prstClr val="white"/>
                </a:solidFill>
              </a:rPr>
              <a:t>  </a:t>
            </a: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224" b="18513"/>
          <a:stretch/>
        </p:blipFill>
        <p:spPr bwMode="auto">
          <a:xfrm>
            <a:off x="339295" y="4966913"/>
            <a:ext cx="1350503" cy="11597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scene3d>
            <a:camera prst="isometricOffAxis1Righ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Image 27">
            <a:extLst>
              <a:ext uri="{FF2B5EF4-FFF2-40B4-BE49-F238E27FC236}">
                <a16:creationId xmlns:a16="http://schemas.microsoft.com/office/drawing/2014/main" id="{00000000-0008-0000-0400-00000E000000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793040" y="2988236"/>
            <a:ext cx="1093470" cy="211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1237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281" r="13060" b="33332"/>
          <a:stretch/>
        </p:blipFill>
        <p:spPr bwMode="auto">
          <a:xfrm>
            <a:off x="793040" y="5623995"/>
            <a:ext cx="1998480" cy="1174491"/>
          </a:xfrm>
          <a:prstGeom prst="rect">
            <a:avLst/>
          </a:prstGeom>
          <a:ln>
            <a:noFill/>
          </a:ln>
          <a:effectLst>
            <a:outerShdw dist="35921" dir="2700000" algn="ctr" rotWithShape="0">
              <a:schemeClr val="bg2"/>
            </a:outerShdw>
          </a:effectLst>
          <a:scene3d>
            <a:camera prst="isometricOffAxis1Righ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Flèche droite 3"/>
          <p:cNvSpPr/>
          <p:nvPr/>
        </p:nvSpPr>
        <p:spPr>
          <a:xfrm>
            <a:off x="2771800" y="1772816"/>
            <a:ext cx="3037584" cy="716632"/>
          </a:xfrm>
          <a:prstGeom prst="rightArrow">
            <a:avLst/>
          </a:prstGeom>
          <a:solidFill>
            <a:schemeClr val="accent5">
              <a:lumMod val="40000"/>
              <a:lumOff val="60000"/>
            </a:schemeClr>
          </a:solidFill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prstClr val="black"/>
                </a:solidFill>
              </a:rPr>
              <a:t>Domaine du client</a:t>
            </a:r>
          </a:p>
        </p:txBody>
      </p:sp>
      <p:sp>
        <p:nvSpPr>
          <p:cNvPr id="13" name="Flèche droite 12"/>
          <p:cNvSpPr/>
          <p:nvPr/>
        </p:nvSpPr>
        <p:spPr>
          <a:xfrm>
            <a:off x="2771800" y="3780534"/>
            <a:ext cx="3037584" cy="716632"/>
          </a:xfrm>
          <a:prstGeom prst="rightArrow">
            <a:avLst/>
          </a:prstGeom>
          <a:solidFill>
            <a:schemeClr val="accent5">
              <a:lumMod val="40000"/>
              <a:lumOff val="60000"/>
            </a:schemeClr>
          </a:solidFill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prstClr val="black"/>
                </a:solidFill>
              </a:rPr>
              <a:t>Domaine du laboratoire</a:t>
            </a:r>
          </a:p>
        </p:txBody>
      </p:sp>
      <p:sp>
        <p:nvSpPr>
          <p:cNvPr id="14" name="Flèche droite 13"/>
          <p:cNvSpPr/>
          <p:nvPr/>
        </p:nvSpPr>
        <p:spPr>
          <a:xfrm>
            <a:off x="2771800" y="5694943"/>
            <a:ext cx="3037584" cy="716632"/>
          </a:xfrm>
          <a:prstGeom prst="rightArrow">
            <a:avLst/>
          </a:prstGeom>
          <a:solidFill>
            <a:schemeClr val="accent5">
              <a:lumMod val="40000"/>
              <a:lumOff val="60000"/>
            </a:schemeClr>
          </a:solidFill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prstClr val="black"/>
                </a:solidFill>
              </a:rPr>
              <a:t>Domaine de la simulation</a:t>
            </a:r>
          </a:p>
        </p:txBody>
      </p:sp>
      <p:sp>
        <p:nvSpPr>
          <p:cNvPr id="17" name="ZoneTexte 16"/>
          <p:cNvSpPr txBox="1"/>
          <p:nvPr/>
        </p:nvSpPr>
        <p:spPr>
          <a:xfrm>
            <a:off x="6054788" y="1807966"/>
            <a:ext cx="14695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prstClr val="black"/>
                </a:solidFill>
              </a:rPr>
              <a:t>Performances</a:t>
            </a:r>
          </a:p>
          <a:p>
            <a:pPr algn="ctr"/>
            <a:r>
              <a:rPr lang="fr-FR" dirty="0">
                <a:solidFill>
                  <a:prstClr val="black"/>
                </a:solidFill>
              </a:rPr>
              <a:t>attendues</a:t>
            </a:r>
          </a:p>
        </p:txBody>
      </p:sp>
      <p:sp>
        <p:nvSpPr>
          <p:cNvPr id="18" name="ZoneTexte 17"/>
          <p:cNvSpPr txBox="1"/>
          <p:nvPr/>
        </p:nvSpPr>
        <p:spPr>
          <a:xfrm>
            <a:off x="6054788" y="3815684"/>
            <a:ext cx="14695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prstClr val="black"/>
                </a:solidFill>
              </a:rPr>
              <a:t>Performances mesurées</a:t>
            </a:r>
          </a:p>
        </p:txBody>
      </p:sp>
      <p:sp>
        <p:nvSpPr>
          <p:cNvPr id="19" name="ZoneTexte 18"/>
          <p:cNvSpPr txBox="1"/>
          <p:nvPr/>
        </p:nvSpPr>
        <p:spPr>
          <a:xfrm>
            <a:off x="6054788" y="5730093"/>
            <a:ext cx="14695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prstClr val="black"/>
                </a:solidFill>
              </a:rPr>
              <a:t>Performance simulées</a:t>
            </a:r>
          </a:p>
        </p:txBody>
      </p:sp>
      <p:sp>
        <p:nvSpPr>
          <p:cNvPr id="21" name="Double flèche verticale 20"/>
          <p:cNvSpPr/>
          <p:nvPr/>
        </p:nvSpPr>
        <p:spPr>
          <a:xfrm>
            <a:off x="6537530" y="4564789"/>
            <a:ext cx="504056" cy="1106764"/>
          </a:xfrm>
          <a:prstGeom prst="upDown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500" dirty="0">
              <a:solidFill>
                <a:prstClr val="white"/>
              </a:solidFill>
            </a:endParaRPr>
          </a:p>
        </p:txBody>
      </p:sp>
      <p:sp>
        <p:nvSpPr>
          <p:cNvPr id="22" name="Double flèche verticale 21"/>
          <p:cNvSpPr/>
          <p:nvPr/>
        </p:nvSpPr>
        <p:spPr>
          <a:xfrm>
            <a:off x="7524328" y="2181856"/>
            <a:ext cx="504056" cy="3913986"/>
          </a:xfrm>
          <a:prstGeom prst="upDown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500" dirty="0">
              <a:solidFill>
                <a:prstClr val="white"/>
              </a:solidFill>
            </a:endParaRPr>
          </a:p>
        </p:txBody>
      </p:sp>
      <p:sp>
        <p:nvSpPr>
          <p:cNvPr id="23" name="ZoneTexte 22"/>
          <p:cNvSpPr txBox="1"/>
          <p:nvPr/>
        </p:nvSpPr>
        <p:spPr>
          <a:xfrm rot="16200000">
            <a:off x="5282735" y="2945424"/>
            <a:ext cx="19442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solidFill>
                  <a:srgbClr val="FF0000"/>
                </a:solidFill>
              </a:rPr>
              <a:t>Ecart 1</a:t>
            </a:r>
          </a:p>
        </p:txBody>
      </p:sp>
      <p:sp>
        <p:nvSpPr>
          <p:cNvPr id="24" name="ZoneTexte 23"/>
          <p:cNvSpPr txBox="1"/>
          <p:nvPr/>
        </p:nvSpPr>
        <p:spPr>
          <a:xfrm rot="16200000">
            <a:off x="5282294" y="4923679"/>
            <a:ext cx="19442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solidFill>
                  <a:srgbClr val="FF0000"/>
                </a:solidFill>
              </a:rPr>
              <a:t>Ecart 2</a:t>
            </a:r>
          </a:p>
        </p:txBody>
      </p:sp>
      <p:sp>
        <p:nvSpPr>
          <p:cNvPr id="25" name="ZoneTexte 24"/>
          <p:cNvSpPr txBox="1"/>
          <p:nvPr/>
        </p:nvSpPr>
        <p:spPr>
          <a:xfrm rot="16200000">
            <a:off x="7072245" y="3938794"/>
            <a:ext cx="19442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solidFill>
                  <a:srgbClr val="FF0000"/>
                </a:solidFill>
              </a:rPr>
              <a:t>Ecart 3</a:t>
            </a:r>
          </a:p>
        </p:txBody>
      </p:sp>
      <p:sp>
        <p:nvSpPr>
          <p:cNvPr id="20" name="Double flèche verticale 19"/>
          <p:cNvSpPr/>
          <p:nvPr/>
        </p:nvSpPr>
        <p:spPr>
          <a:xfrm>
            <a:off x="6537530" y="2613359"/>
            <a:ext cx="504056" cy="1106764"/>
          </a:xfrm>
          <a:prstGeom prst="upDownArrow">
            <a:avLst/>
          </a:prstGeom>
          <a:solidFill>
            <a:srgbClr val="FF0000"/>
          </a:solidFill>
          <a:ln w="28575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500" dirty="0">
                <a:solidFill>
                  <a:prstClr val="white"/>
                </a:solidFill>
              </a:rPr>
              <a:t>  </a:t>
            </a: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224" b="18513"/>
          <a:stretch/>
        </p:blipFill>
        <p:spPr bwMode="auto">
          <a:xfrm>
            <a:off x="339295" y="4966913"/>
            <a:ext cx="1350503" cy="11597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scene3d>
            <a:camera prst="isometricOffAxis1Righ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Image 25">
            <a:extLst>
              <a:ext uri="{FF2B5EF4-FFF2-40B4-BE49-F238E27FC236}">
                <a16:creationId xmlns:a16="http://schemas.microsoft.com/office/drawing/2014/main" id="{00000000-0008-0000-0400-0000090000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384" y="3523985"/>
            <a:ext cx="2685136" cy="1255279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295" y="209285"/>
            <a:ext cx="2105025" cy="3314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371299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èche droite 3"/>
          <p:cNvSpPr/>
          <p:nvPr/>
        </p:nvSpPr>
        <p:spPr>
          <a:xfrm>
            <a:off x="2771800" y="1772816"/>
            <a:ext cx="3037584" cy="716632"/>
          </a:xfrm>
          <a:prstGeom prst="rightArrow">
            <a:avLst/>
          </a:prstGeom>
          <a:solidFill>
            <a:schemeClr val="accent5">
              <a:lumMod val="40000"/>
              <a:lumOff val="60000"/>
            </a:schemeClr>
          </a:solidFill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prstClr val="black"/>
                </a:solidFill>
              </a:rPr>
              <a:t>Domaine du client</a:t>
            </a:r>
          </a:p>
        </p:txBody>
      </p:sp>
      <p:sp>
        <p:nvSpPr>
          <p:cNvPr id="13" name="Flèche droite 12"/>
          <p:cNvSpPr/>
          <p:nvPr/>
        </p:nvSpPr>
        <p:spPr>
          <a:xfrm>
            <a:off x="2771800" y="3780534"/>
            <a:ext cx="3037584" cy="716632"/>
          </a:xfrm>
          <a:prstGeom prst="rightArrow">
            <a:avLst/>
          </a:prstGeom>
          <a:solidFill>
            <a:schemeClr val="accent5">
              <a:lumMod val="40000"/>
              <a:lumOff val="60000"/>
            </a:schemeClr>
          </a:solidFill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prstClr val="black"/>
                </a:solidFill>
              </a:rPr>
              <a:t>Domaine du laboratoire</a:t>
            </a:r>
          </a:p>
        </p:txBody>
      </p:sp>
      <p:sp>
        <p:nvSpPr>
          <p:cNvPr id="14" name="Flèche droite 13"/>
          <p:cNvSpPr/>
          <p:nvPr/>
        </p:nvSpPr>
        <p:spPr>
          <a:xfrm>
            <a:off x="2771800" y="5694943"/>
            <a:ext cx="3037584" cy="716632"/>
          </a:xfrm>
          <a:prstGeom prst="rightArrow">
            <a:avLst/>
          </a:prstGeom>
          <a:solidFill>
            <a:schemeClr val="accent5">
              <a:lumMod val="40000"/>
              <a:lumOff val="60000"/>
            </a:schemeClr>
          </a:solidFill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prstClr val="black"/>
                </a:solidFill>
              </a:rPr>
              <a:t>Domaine de la simulation</a:t>
            </a:r>
          </a:p>
        </p:txBody>
      </p:sp>
      <p:sp>
        <p:nvSpPr>
          <p:cNvPr id="17" name="ZoneTexte 16"/>
          <p:cNvSpPr txBox="1"/>
          <p:nvPr/>
        </p:nvSpPr>
        <p:spPr>
          <a:xfrm>
            <a:off x="6054788" y="1807966"/>
            <a:ext cx="14695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prstClr val="black"/>
                </a:solidFill>
              </a:rPr>
              <a:t>Performances</a:t>
            </a:r>
          </a:p>
          <a:p>
            <a:pPr algn="ctr"/>
            <a:r>
              <a:rPr lang="fr-FR" dirty="0">
                <a:solidFill>
                  <a:prstClr val="black"/>
                </a:solidFill>
              </a:rPr>
              <a:t>attendues</a:t>
            </a:r>
          </a:p>
        </p:txBody>
      </p:sp>
      <p:sp>
        <p:nvSpPr>
          <p:cNvPr id="18" name="ZoneTexte 17"/>
          <p:cNvSpPr txBox="1"/>
          <p:nvPr/>
        </p:nvSpPr>
        <p:spPr>
          <a:xfrm>
            <a:off x="6054788" y="3815684"/>
            <a:ext cx="14695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prstClr val="black"/>
                </a:solidFill>
              </a:rPr>
              <a:t>Performances mesurées</a:t>
            </a:r>
          </a:p>
        </p:txBody>
      </p:sp>
      <p:sp>
        <p:nvSpPr>
          <p:cNvPr id="19" name="ZoneTexte 18"/>
          <p:cNvSpPr txBox="1"/>
          <p:nvPr/>
        </p:nvSpPr>
        <p:spPr>
          <a:xfrm>
            <a:off x="6054788" y="5730093"/>
            <a:ext cx="14695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prstClr val="black"/>
                </a:solidFill>
              </a:rPr>
              <a:t>Performance simulées</a:t>
            </a:r>
          </a:p>
        </p:txBody>
      </p:sp>
      <p:sp>
        <p:nvSpPr>
          <p:cNvPr id="21" name="Double flèche verticale 20"/>
          <p:cNvSpPr/>
          <p:nvPr/>
        </p:nvSpPr>
        <p:spPr>
          <a:xfrm>
            <a:off x="6537530" y="4564789"/>
            <a:ext cx="504056" cy="1106764"/>
          </a:xfrm>
          <a:prstGeom prst="upDown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500" dirty="0">
              <a:solidFill>
                <a:prstClr val="white"/>
              </a:solidFill>
            </a:endParaRPr>
          </a:p>
        </p:txBody>
      </p:sp>
      <p:sp>
        <p:nvSpPr>
          <p:cNvPr id="22" name="Double flèche verticale 21"/>
          <p:cNvSpPr/>
          <p:nvPr/>
        </p:nvSpPr>
        <p:spPr>
          <a:xfrm>
            <a:off x="7524328" y="2181856"/>
            <a:ext cx="504056" cy="3913986"/>
          </a:xfrm>
          <a:prstGeom prst="upDown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500" dirty="0">
              <a:solidFill>
                <a:prstClr val="white"/>
              </a:solidFill>
            </a:endParaRPr>
          </a:p>
        </p:txBody>
      </p:sp>
      <p:sp>
        <p:nvSpPr>
          <p:cNvPr id="23" name="ZoneTexte 22"/>
          <p:cNvSpPr txBox="1"/>
          <p:nvPr/>
        </p:nvSpPr>
        <p:spPr>
          <a:xfrm rot="16200000">
            <a:off x="5282735" y="2945424"/>
            <a:ext cx="19442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solidFill>
                  <a:srgbClr val="FF0000"/>
                </a:solidFill>
              </a:rPr>
              <a:t>Ecart 1</a:t>
            </a:r>
          </a:p>
        </p:txBody>
      </p:sp>
      <p:sp>
        <p:nvSpPr>
          <p:cNvPr id="24" name="ZoneTexte 23"/>
          <p:cNvSpPr txBox="1"/>
          <p:nvPr/>
        </p:nvSpPr>
        <p:spPr>
          <a:xfrm rot="16200000">
            <a:off x="5282294" y="4923679"/>
            <a:ext cx="19442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solidFill>
                  <a:srgbClr val="FF0000"/>
                </a:solidFill>
              </a:rPr>
              <a:t>Ecart 2</a:t>
            </a:r>
          </a:p>
        </p:txBody>
      </p:sp>
      <p:sp>
        <p:nvSpPr>
          <p:cNvPr id="25" name="ZoneTexte 24"/>
          <p:cNvSpPr txBox="1"/>
          <p:nvPr/>
        </p:nvSpPr>
        <p:spPr>
          <a:xfrm rot="16200000">
            <a:off x="7072245" y="3938794"/>
            <a:ext cx="19442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solidFill>
                  <a:srgbClr val="FF0000"/>
                </a:solidFill>
              </a:rPr>
              <a:t>Ecart 3</a:t>
            </a:r>
          </a:p>
        </p:txBody>
      </p:sp>
      <p:sp>
        <p:nvSpPr>
          <p:cNvPr id="20" name="Double flèche verticale 19"/>
          <p:cNvSpPr/>
          <p:nvPr/>
        </p:nvSpPr>
        <p:spPr>
          <a:xfrm>
            <a:off x="6537530" y="2613359"/>
            <a:ext cx="504056" cy="1106764"/>
          </a:xfrm>
          <a:prstGeom prst="upDown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500" dirty="0">
                <a:solidFill>
                  <a:prstClr val="white"/>
                </a:solidFill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9018800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èche droite 3"/>
          <p:cNvSpPr/>
          <p:nvPr/>
        </p:nvSpPr>
        <p:spPr>
          <a:xfrm>
            <a:off x="2771800" y="1772816"/>
            <a:ext cx="3037584" cy="716632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prstClr val="black"/>
                </a:solidFill>
              </a:rPr>
              <a:t>Domaine du client</a:t>
            </a:r>
          </a:p>
        </p:txBody>
      </p:sp>
      <p:sp>
        <p:nvSpPr>
          <p:cNvPr id="13" name="Flèche droite 12"/>
          <p:cNvSpPr/>
          <p:nvPr/>
        </p:nvSpPr>
        <p:spPr>
          <a:xfrm>
            <a:off x="2771800" y="3780534"/>
            <a:ext cx="3037584" cy="716632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prstClr val="black"/>
                </a:solidFill>
              </a:rPr>
              <a:t>Domaine du laboratoire</a:t>
            </a:r>
          </a:p>
        </p:txBody>
      </p:sp>
      <p:sp>
        <p:nvSpPr>
          <p:cNvPr id="14" name="Flèche droite 13"/>
          <p:cNvSpPr/>
          <p:nvPr/>
        </p:nvSpPr>
        <p:spPr>
          <a:xfrm>
            <a:off x="2771800" y="5694943"/>
            <a:ext cx="3037584" cy="716632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prstClr val="black"/>
                </a:solidFill>
              </a:rPr>
              <a:t>Domaine de la simulation</a:t>
            </a:r>
          </a:p>
        </p:txBody>
      </p:sp>
      <p:sp>
        <p:nvSpPr>
          <p:cNvPr id="17" name="ZoneTexte 16"/>
          <p:cNvSpPr txBox="1"/>
          <p:nvPr/>
        </p:nvSpPr>
        <p:spPr>
          <a:xfrm>
            <a:off x="6054788" y="1807966"/>
            <a:ext cx="14695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prstClr val="black"/>
                </a:solidFill>
              </a:rPr>
              <a:t>Performances</a:t>
            </a:r>
          </a:p>
          <a:p>
            <a:pPr algn="ctr"/>
            <a:r>
              <a:rPr lang="fr-FR" dirty="0">
                <a:solidFill>
                  <a:prstClr val="black"/>
                </a:solidFill>
              </a:rPr>
              <a:t>attendues</a:t>
            </a:r>
          </a:p>
        </p:txBody>
      </p:sp>
      <p:sp>
        <p:nvSpPr>
          <p:cNvPr id="18" name="ZoneTexte 17"/>
          <p:cNvSpPr txBox="1"/>
          <p:nvPr/>
        </p:nvSpPr>
        <p:spPr>
          <a:xfrm>
            <a:off x="6054788" y="3815684"/>
            <a:ext cx="14695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prstClr val="black"/>
                </a:solidFill>
              </a:rPr>
              <a:t>Performances mesurées</a:t>
            </a:r>
          </a:p>
        </p:txBody>
      </p:sp>
      <p:sp>
        <p:nvSpPr>
          <p:cNvPr id="19" name="ZoneTexte 18"/>
          <p:cNvSpPr txBox="1"/>
          <p:nvPr/>
        </p:nvSpPr>
        <p:spPr>
          <a:xfrm>
            <a:off x="6054788" y="5730093"/>
            <a:ext cx="14695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prstClr val="black"/>
                </a:solidFill>
              </a:rPr>
              <a:t>Performance simulées</a:t>
            </a:r>
          </a:p>
        </p:txBody>
      </p:sp>
      <p:sp>
        <p:nvSpPr>
          <p:cNvPr id="21" name="Double flèche verticale 20"/>
          <p:cNvSpPr/>
          <p:nvPr/>
        </p:nvSpPr>
        <p:spPr>
          <a:xfrm>
            <a:off x="6537530" y="4564789"/>
            <a:ext cx="504056" cy="1106764"/>
          </a:xfrm>
          <a:prstGeom prst="upDownArrow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sz="500" dirty="0">
              <a:solidFill>
                <a:prstClr val="white"/>
              </a:solidFill>
            </a:endParaRPr>
          </a:p>
        </p:txBody>
      </p:sp>
      <p:sp>
        <p:nvSpPr>
          <p:cNvPr id="22" name="Double flèche verticale 21"/>
          <p:cNvSpPr/>
          <p:nvPr/>
        </p:nvSpPr>
        <p:spPr>
          <a:xfrm>
            <a:off x="7524328" y="2181856"/>
            <a:ext cx="504056" cy="3913986"/>
          </a:xfrm>
          <a:prstGeom prst="upDownArrow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sz="500" dirty="0">
              <a:solidFill>
                <a:prstClr val="white"/>
              </a:solidFill>
            </a:endParaRPr>
          </a:p>
        </p:txBody>
      </p:sp>
      <p:sp>
        <p:nvSpPr>
          <p:cNvPr id="23" name="ZoneTexte 22"/>
          <p:cNvSpPr txBox="1"/>
          <p:nvPr/>
        </p:nvSpPr>
        <p:spPr>
          <a:xfrm rot="16200000">
            <a:off x="5282735" y="2945424"/>
            <a:ext cx="19442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solidFill>
                  <a:srgbClr val="FF0000"/>
                </a:solidFill>
              </a:rPr>
              <a:t>Ecart 1</a:t>
            </a:r>
          </a:p>
        </p:txBody>
      </p:sp>
      <p:sp>
        <p:nvSpPr>
          <p:cNvPr id="24" name="ZoneTexte 23"/>
          <p:cNvSpPr txBox="1"/>
          <p:nvPr/>
        </p:nvSpPr>
        <p:spPr>
          <a:xfrm rot="16200000">
            <a:off x="5282294" y="4923679"/>
            <a:ext cx="19442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solidFill>
                  <a:srgbClr val="FF0000"/>
                </a:solidFill>
              </a:rPr>
              <a:t>Ecart 2</a:t>
            </a:r>
          </a:p>
        </p:txBody>
      </p:sp>
      <p:sp>
        <p:nvSpPr>
          <p:cNvPr id="25" name="ZoneTexte 24"/>
          <p:cNvSpPr txBox="1"/>
          <p:nvPr/>
        </p:nvSpPr>
        <p:spPr>
          <a:xfrm rot="16200000">
            <a:off x="7072245" y="3938794"/>
            <a:ext cx="19442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solidFill>
                  <a:srgbClr val="FF0000"/>
                </a:solidFill>
              </a:rPr>
              <a:t>Ecart 3</a:t>
            </a:r>
          </a:p>
        </p:txBody>
      </p:sp>
      <p:sp>
        <p:nvSpPr>
          <p:cNvPr id="20" name="Double flèche verticale 19"/>
          <p:cNvSpPr/>
          <p:nvPr/>
        </p:nvSpPr>
        <p:spPr>
          <a:xfrm>
            <a:off x="6537530" y="2613359"/>
            <a:ext cx="504056" cy="1106764"/>
          </a:xfrm>
          <a:prstGeom prst="upDownArrow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500" dirty="0">
                <a:solidFill>
                  <a:prstClr val="white"/>
                </a:solidFill>
              </a:rPr>
              <a:t>  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5314336"/>
            <a:ext cx="1800200" cy="1563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" name="Image 25"/>
          <p:cNvPicPr/>
          <p:nvPr/>
        </p:nvPicPr>
        <p:blipFill>
          <a:blip r:embed="rId3"/>
          <a:stretch>
            <a:fillRect/>
          </a:stretch>
        </p:blipFill>
        <p:spPr>
          <a:xfrm>
            <a:off x="323528" y="1086458"/>
            <a:ext cx="1704340" cy="2044065"/>
          </a:xfrm>
          <a:prstGeom prst="rect">
            <a:avLst/>
          </a:prstGeom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2533" y="3282679"/>
            <a:ext cx="2737508" cy="166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512871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556792"/>
            <a:ext cx="909638" cy="14263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363" y="944724"/>
            <a:ext cx="1663132" cy="936104"/>
          </a:xfrm>
          <a:prstGeom prst="ellipse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27" b="7418"/>
          <a:stretch/>
        </p:blipFill>
        <p:spPr bwMode="auto">
          <a:xfrm>
            <a:off x="251520" y="5280749"/>
            <a:ext cx="2088232" cy="15450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6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3429000"/>
            <a:ext cx="2051035" cy="1419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Flèche droite 3"/>
          <p:cNvSpPr/>
          <p:nvPr/>
        </p:nvSpPr>
        <p:spPr>
          <a:xfrm>
            <a:off x="2771800" y="1772816"/>
            <a:ext cx="3037584" cy="716632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prstClr val="black"/>
                </a:solidFill>
              </a:rPr>
              <a:t>Système souhaité</a:t>
            </a:r>
          </a:p>
        </p:txBody>
      </p:sp>
      <p:sp>
        <p:nvSpPr>
          <p:cNvPr id="13" name="Flèche droite 12"/>
          <p:cNvSpPr/>
          <p:nvPr/>
        </p:nvSpPr>
        <p:spPr>
          <a:xfrm>
            <a:off x="2771800" y="3780534"/>
            <a:ext cx="3037584" cy="716632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prstClr val="black"/>
                </a:solidFill>
              </a:rPr>
              <a:t>Système réel en utilisation</a:t>
            </a:r>
          </a:p>
        </p:txBody>
      </p:sp>
      <p:sp>
        <p:nvSpPr>
          <p:cNvPr id="14" name="Flèche droite 13"/>
          <p:cNvSpPr/>
          <p:nvPr/>
        </p:nvSpPr>
        <p:spPr>
          <a:xfrm>
            <a:off x="2771800" y="5694943"/>
            <a:ext cx="3037584" cy="716632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prstClr val="black"/>
                </a:solidFill>
              </a:rPr>
              <a:t>Système conçu</a:t>
            </a:r>
          </a:p>
        </p:txBody>
      </p:sp>
      <p:sp>
        <p:nvSpPr>
          <p:cNvPr id="17" name="ZoneTexte 16"/>
          <p:cNvSpPr txBox="1"/>
          <p:nvPr/>
        </p:nvSpPr>
        <p:spPr>
          <a:xfrm>
            <a:off x="6054788" y="1807966"/>
            <a:ext cx="14695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prstClr val="black"/>
                </a:solidFill>
              </a:rPr>
              <a:t>Service </a:t>
            </a:r>
          </a:p>
          <a:p>
            <a:pPr algn="ctr"/>
            <a:r>
              <a:rPr lang="fr-FR" dirty="0">
                <a:solidFill>
                  <a:prstClr val="black"/>
                </a:solidFill>
              </a:rPr>
              <a:t>attendu</a:t>
            </a:r>
          </a:p>
        </p:txBody>
      </p:sp>
      <p:sp>
        <p:nvSpPr>
          <p:cNvPr id="18" name="ZoneTexte 17"/>
          <p:cNvSpPr txBox="1"/>
          <p:nvPr/>
        </p:nvSpPr>
        <p:spPr>
          <a:xfrm>
            <a:off x="6054788" y="3815684"/>
            <a:ext cx="14695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prstClr val="black"/>
                </a:solidFill>
              </a:rPr>
              <a:t>Service </a:t>
            </a:r>
          </a:p>
          <a:p>
            <a:pPr algn="ctr"/>
            <a:r>
              <a:rPr lang="fr-FR" dirty="0">
                <a:solidFill>
                  <a:prstClr val="black"/>
                </a:solidFill>
              </a:rPr>
              <a:t>réalisé</a:t>
            </a:r>
          </a:p>
        </p:txBody>
      </p:sp>
      <p:sp>
        <p:nvSpPr>
          <p:cNvPr id="19" name="ZoneTexte 18"/>
          <p:cNvSpPr txBox="1"/>
          <p:nvPr/>
        </p:nvSpPr>
        <p:spPr>
          <a:xfrm>
            <a:off x="6054788" y="5730093"/>
            <a:ext cx="14695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prstClr val="black"/>
                </a:solidFill>
              </a:rPr>
              <a:t>Service </a:t>
            </a:r>
          </a:p>
          <a:p>
            <a:pPr algn="ctr"/>
            <a:r>
              <a:rPr lang="fr-FR" dirty="0">
                <a:solidFill>
                  <a:prstClr val="black"/>
                </a:solidFill>
              </a:rPr>
              <a:t>simulé</a:t>
            </a:r>
          </a:p>
        </p:txBody>
      </p:sp>
      <p:sp>
        <p:nvSpPr>
          <p:cNvPr id="7" name="Double flèche verticale 6"/>
          <p:cNvSpPr/>
          <p:nvPr/>
        </p:nvSpPr>
        <p:spPr>
          <a:xfrm>
            <a:off x="6572264" y="4572008"/>
            <a:ext cx="504056" cy="1106764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500" dirty="0">
              <a:solidFill>
                <a:prstClr val="white"/>
              </a:solidFill>
            </a:endParaRPr>
          </a:p>
        </p:txBody>
      </p:sp>
      <p:sp>
        <p:nvSpPr>
          <p:cNvPr id="21" name="Double flèche verticale 20"/>
          <p:cNvSpPr/>
          <p:nvPr/>
        </p:nvSpPr>
        <p:spPr>
          <a:xfrm>
            <a:off x="6572264" y="2643182"/>
            <a:ext cx="504056" cy="1106764"/>
          </a:xfrm>
          <a:prstGeom prst="upDown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500" dirty="0">
              <a:solidFill>
                <a:prstClr val="white"/>
              </a:solidFill>
            </a:endParaRPr>
          </a:p>
        </p:txBody>
      </p:sp>
      <p:sp>
        <p:nvSpPr>
          <p:cNvPr id="22" name="Double flèche verticale 21"/>
          <p:cNvSpPr/>
          <p:nvPr/>
        </p:nvSpPr>
        <p:spPr>
          <a:xfrm>
            <a:off x="7524328" y="2181856"/>
            <a:ext cx="504056" cy="3913986"/>
          </a:xfrm>
          <a:prstGeom prst="upDown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500" dirty="0">
              <a:solidFill>
                <a:prstClr val="white"/>
              </a:solidFill>
            </a:endParaRPr>
          </a:p>
        </p:txBody>
      </p:sp>
      <p:sp>
        <p:nvSpPr>
          <p:cNvPr id="23" name="ZoneTexte 22"/>
          <p:cNvSpPr txBox="1"/>
          <p:nvPr/>
        </p:nvSpPr>
        <p:spPr>
          <a:xfrm rot="16200000">
            <a:off x="5282735" y="2945424"/>
            <a:ext cx="19442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solidFill>
                  <a:srgbClr val="FF0000"/>
                </a:solidFill>
              </a:rPr>
              <a:t>Ecart 1</a:t>
            </a:r>
          </a:p>
        </p:txBody>
      </p:sp>
      <p:sp>
        <p:nvSpPr>
          <p:cNvPr id="24" name="ZoneTexte 23"/>
          <p:cNvSpPr txBox="1"/>
          <p:nvPr/>
        </p:nvSpPr>
        <p:spPr>
          <a:xfrm rot="16200000">
            <a:off x="5282294" y="4923679"/>
            <a:ext cx="19442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solidFill>
                  <a:srgbClr val="FF0000"/>
                </a:solidFill>
              </a:rPr>
              <a:t>Ecart 2</a:t>
            </a:r>
          </a:p>
        </p:txBody>
      </p:sp>
      <p:sp>
        <p:nvSpPr>
          <p:cNvPr id="25" name="ZoneTexte 24"/>
          <p:cNvSpPr txBox="1"/>
          <p:nvPr/>
        </p:nvSpPr>
        <p:spPr>
          <a:xfrm rot="16200000">
            <a:off x="7072245" y="3938794"/>
            <a:ext cx="19442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solidFill>
                  <a:srgbClr val="FF0000"/>
                </a:solidFill>
              </a:rPr>
              <a:t>Ecart 3</a:t>
            </a:r>
          </a:p>
        </p:txBody>
      </p:sp>
    </p:spTree>
    <p:extLst>
      <p:ext uri="{BB962C8B-B14F-4D97-AF65-F5344CB8AC3E}">
        <p14:creationId xmlns:p14="http://schemas.microsoft.com/office/powerpoint/2010/main" val="3475186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56D3EEF-DE4E-429D-8EC4-DDC531AFF587}" type="slidenum">
              <a:rPr lang="fr-FR" smtClean="0">
                <a:solidFill>
                  <a:prstClr val="white"/>
                </a:solidFill>
              </a:rPr>
              <a:pPr/>
              <a:t>21</a:t>
            </a:fld>
            <a:endParaRPr lang="fr-FR" dirty="0">
              <a:solidFill>
                <a:prstClr val="white"/>
              </a:solidFill>
            </a:endParaRP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/>
          </a:p>
        </p:txBody>
      </p:sp>
      <p:cxnSp>
        <p:nvCxnSpPr>
          <p:cNvPr id="5" name="Connecteur droit 4"/>
          <p:cNvCxnSpPr>
            <a:stCxn id="16" idx="2"/>
            <a:endCxn id="9" idx="2"/>
          </p:cNvCxnSpPr>
          <p:nvPr/>
        </p:nvCxnSpPr>
        <p:spPr>
          <a:xfrm>
            <a:off x="841140" y="1988776"/>
            <a:ext cx="1857988" cy="3744416"/>
          </a:xfrm>
          <a:prstGeom prst="line">
            <a:avLst/>
          </a:prstGeom>
          <a:ln w="101600" cmpd="dbl"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necteur droit 5"/>
          <p:cNvCxnSpPr>
            <a:stCxn id="15" idx="2"/>
            <a:endCxn id="9" idx="2"/>
          </p:cNvCxnSpPr>
          <p:nvPr/>
        </p:nvCxnSpPr>
        <p:spPr>
          <a:xfrm flipH="1">
            <a:off x="2699128" y="1988776"/>
            <a:ext cx="1857989" cy="3744416"/>
          </a:xfrm>
          <a:prstGeom prst="line">
            <a:avLst/>
          </a:prstGeom>
          <a:ln w="101600" cmpd="dbl">
            <a:head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6"/>
          <p:cNvCxnSpPr>
            <a:endCxn id="15" idx="3"/>
          </p:cNvCxnSpPr>
          <p:nvPr/>
        </p:nvCxnSpPr>
        <p:spPr>
          <a:xfrm flipH="1">
            <a:off x="5205117" y="1700776"/>
            <a:ext cx="3615355" cy="0"/>
          </a:xfrm>
          <a:prstGeom prst="line">
            <a:avLst/>
          </a:prstGeom>
          <a:ln w="101600" cmpd="dbl">
            <a:headEnd type="triangle" w="sm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à coins arrondis 7"/>
          <p:cNvSpPr/>
          <p:nvPr/>
        </p:nvSpPr>
        <p:spPr>
          <a:xfrm>
            <a:off x="2771944" y="4221088"/>
            <a:ext cx="1296000" cy="57600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400" dirty="0"/>
              <a:t>Tests unitaires</a:t>
            </a:r>
          </a:p>
        </p:txBody>
      </p:sp>
      <p:sp>
        <p:nvSpPr>
          <p:cNvPr id="9" name="Rectangle à coins arrondis 8"/>
          <p:cNvSpPr/>
          <p:nvPr/>
        </p:nvSpPr>
        <p:spPr>
          <a:xfrm>
            <a:off x="2051128" y="5157192"/>
            <a:ext cx="1296000" cy="57600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400" dirty="0"/>
              <a:t>Réalisation</a:t>
            </a:r>
          </a:p>
        </p:txBody>
      </p:sp>
      <p:sp>
        <p:nvSpPr>
          <p:cNvPr id="10" name="Rectangle à coins arrondis 9"/>
          <p:cNvSpPr/>
          <p:nvPr/>
        </p:nvSpPr>
        <p:spPr>
          <a:xfrm>
            <a:off x="1331640" y="4221088"/>
            <a:ext cx="1296000" cy="57600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400" dirty="0"/>
              <a:t>Conception détaillée</a:t>
            </a:r>
          </a:p>
        </p:txBody>
      </p:sp>
      <p:sp>
        <p:nvSpPr>
          <p:cNvPr id="11" name="Rectangle à coins arrondis 10"/>
          <p:cNvSpPr/>
          <p:nvPr/>
        </p:nvSpPr>
        <p:spPr>
          <a:xfrm>
            <a:off x="3203992" y="3284984"/>
            <a:ext cx="1296000" cy="57600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400" dirty="0"/>
              <a:t>Tests d’intégration</a:t>
            </a:r>
          </a:p>
        </p:txBody>
      </p:sp>
      <p:sp>
        <p:nvSpPr>
          <p:cNvPr id="12" name="Rectangle à coins arrondis 11"/>
          <p:cNvSpPr/>
          <p:nvPr/>
        </p:nvSpPr>
        <p:spPr>
          <a:xfrm>
            <a:off x="899592" y="3284984"/>
            <a:ext cx="1296000" cy="57600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400" dirty="0"/>
              <a:t>Conception générale</a:t>
            </a:r>
          </a:p>
        </p:txBody>
      </p:sp>
      <p:sp>
        <p:nvSpPr>
          <p:cNvPr id="13" name="Rectangle à coins arrondis 12"/>
          <p:cNvSpPr/>
          <p:nvPr/>
        </p:nvSpPr>
        <p:spPr>
          <a:xfrm>
            <a:off x="3636040" y="2348880"/>
            <a:ext cx="1296000" cy="5760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400" dirty="0"/>
              <a:t>Validation</a:t>
            </a:r>
          </a:p>
        </p:txBody>
      </p:sp>
      <p:sp>
        <p:nvSpPr>
          <p:cNvPr id="14" name="Rectangle à coins arrondis 13"/>
          <p:cNvSpPr/>
          <p:nvPr/>
        </p:nvSpPr>
        <p:spPr>
          <a:xfrm>
            <a:off x="467544" y="2348880"/>
            <a:ext cx="1296000" cy="5760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400" dirty="0"/>
              <a:t>Spécifications</a:t>
            </a:r>
          </a:p>
        </p:txBody>
      </p:sp>
      <p:sp>
        <p:nvSpPr>
          <p:cNvPr id="15" name="Rectangle à coins arrondis 14"/>
          <p:cNvSpPr/>
          <p:nvPr/>
        </p:nvSpPr>
        <p:spPr>
          <a:xfrm>
            <a:off x="3909117" y="1412776"/>
            <a:ext cx="1296000" cy="57600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400" dirty="0"/>
              <a:t>Production</a:t>
            </a:r>
          </a:p>
        </p:txBody>
      </p:sp>
      <p:sp>
        <p:nvSpPr>
          <p:cNvPr id="16" name="Rectangle à coins arrondis 15"/>
          <p:cNvSpPr/>
          <p:nvPr/>
        </p:nvSpPr>
        <p:spPr>
          <a:xfrm>
            <a:off x="193140" y="1412776"/>
            <a:ext cx="1296000" cy="57600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400" dirty="0"/>
              <a:t>Expression des besoins</a:t>
            </a:r>
          </a:p>
        </p:txBody>
      </p:sp>
      <p:sp>
        <p:nvSpPr>
          <p:cNvPr id="17" name="Rectangle à coins arrondis 16"/>
          <p:cNvSpPr/>
          <p:nvPr/>
        </p:nvSpPr>
        <p:spPr>
          <a:xfrm>
            <a:off x="5364088" y="1412776"/>
            <a:ext cx="1296000" cy="57600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400" dirty="0"/>
              <a:t>Utilisation</a:t>
            </a:r>
          </a:p>
          <a:p>
            <a:pPr algn="ctr"/>
            <a:r>
              <a:rPr lang="fr-FR" sz="1400" dirty="0"/>
              <a:t>Maintenance</a:t>
            </a:r>
          </a:p>
        </p:txBody>
      </p:sp>
      <p:sp>
        <p:nvSpPr>
          <p:cNvPr id="18" name="Rectangle à coins arrondis 17"/>
          <p:cNvSpPr/>
          <p:nvPr/>
        </p:nvSpPr>
        <p:spPr>
          <a:xfrm>
            <a:off x="6876256" y="1412776"/>
            <a:ext cx="1296000" cy="57600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400" dirty="0"/>
              <a:t>Recyclage</a:t>
            </a:r>
          </a:p>
        </p:txBody>
      </p:sp>
      <p:cxnSp>
        <p:nvCxnSpPr>
          <p:cNvPr id="19" name="Connecteur droit avec flèche 18"/>
          <p:cNvCxnSpPr>
            <a:stCxn id="14" idx="3"/>
            <a:endCxn id="13" idx="1"/>
          </p:cNvCxnSpPr>
          <p:nvPr/>
        </p:nvCxnSpPr>
        <p:spPr>
          <a:xfrm>
            <a:off x="1763544" y="2636880"/>
            <a:ext cx="1872496" cy="0"/>
          </a:xfrm>
          <a:prstGeom prst="straightConnector1">
            <a:avLst/>
          </a:prstGeom>
          <a:ln w="28575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avec flèche 19"/>
          <p:cNvCxnSpPr>
            <a:stCxn id="12" idx="3"/>
            <a:endCxn id="11" idx="1"/>
          </p:cNvCxnSpPr>
          <p:nvPr/>
        </p:nvCxnSpPr>
        <p:spPr>
          <a:xfrm>
            <a:off x="2195592" y="3572984"/>
            <a:ext cx="1008400" cy="0"/>
          </a:xfrm>
          <a:prstGeom prst="straightConnector1">
            <a:avLst/>
          </a:prstGeom>
          <a:ln w="28575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Arc 20"/>
          <p:cNvSpPr/>
          <p:nvPr/>
        </p:nvSpPr>
        <p:spPr>
          <a:xfrm>
            <a:off x="2195592" y="3915046"/>
            <a:ext cx="1008400" cy="612084"/>
          </a:xfrm>
          <a:prstGeom prst="arc">
            <a:avLst>
              <a:gd name="adj1" fmla="val 10710518"/>
              <a:gd name="adj2" fmla="val 0"/>
            </a:avLst>
          </a:prstGeom>
          <a:ln w="28575"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Rectangle 21"/>
          <p:cNvSpPr/>
          <p:nvPr/>
        </p:nvSpPr>
        <p:spPr>
          <a:xfrm>
            <a:off x="711754" y="3212976"/>
            <a:ext cx="1979640" cy="18002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287942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me 4"/>
          <p:cNvGraphicFramePr/>
          <p:nvPr>
            <p:extLst>
              <p:ext uri="{D42A27DB-BD31-4B8C-83A1-F6EECF244321}">
                <p14:modId xmlns:p14="http://schemas.microsoft.com/office/powerpoint/2010/main" val="2043183723"/>
              </p:ext>
            </p:extLst>
          </p:nvPr>
        </p:nvGraphicFramePr>
        <p:xfrm>
          <a:off x="1524000" y="13970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460177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472" y="1556791"/>
            <a:ext cx="909638" cy="14263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924" y="944724"/>
            <a:ext cx="1663132" cy="936104"/>
          </a:xfrm>
          <a:prstGeom prst="ellipse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27" b="7418"/>
          <a:stretch/>
        </p:blipFill>
        <p:spPr bwMode="auto">
          <a:xfrm>
            <a:off x="251520" y="5280749"/>
            <a:ext cx="2088232" cy="15450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6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3429000"/>
            <a:ext cx="2051035" cy="1419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Flèche droite 3"/>
          <p:cNvSpPr/>
          <p:nvPr/>
        </p:nvSpPr>
        <p:spPr>
          <a:xfrm>
            <a:off x="2771800" y="1772816"/>
            <a:ext cx="3037584" cy="716632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prstClr val="black"/>
                </a:solidFill>
              </a:rPr>
              <a:t>Domaine du client</a:t>
            </a:r>
          </a:p>
        </p:txBody>
      </p:sp>
      <p:sp>
        <p:nvSpPr>
          <p:cNvPr id="13" name="Flèche droite 12"/>
          <p:cNvSpPr/>
          <p:nvPr/>
        </p:nvSpPr>
        <p:spPr>
          <a:xfrm>
            <a:off x="2771800" y="3780534"/>
            <a:ext cx="3037584" cy="716632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prstClr val="black"/>
                </a:solidFill>
              </a:rPr>
              <a:t>Domaine du laboratoire</a:t>
            </a:r>
          </a:p>
        </p:txBody>
      </p:sp>
      <p:sp>
        <p:nvSpPr>
          <p:cNvPr id="14" name="Flèche droite 13"/>
          <p:cNvSpPr/>
          <p:nvPr/>
        </p:nvSpPr>
        <p:spPr>
          <a:xfrm>
            <a:off x="2771800" y="5694943"/>
            <a:ext cx="3037584" cy="716632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prstClr val="black"/>
                </a:solidFill>
              </a:rPr>
              <a:t>Domaine de la simulation</a:t>
            </a:r>
          </a:p>
        </p:txBody>
      </p:sp>
      <p:sp>
        <p:nvSpPr>
          <p:cNvPr id="17" name="ZoneTexte 16"/>
          <p:cNvSpPr txBox="1"/>
          <p:nvPr/>
        </p:nvSpPr>
        <p:spPr>
          <a:xfrm>
            <a:off x="6054788" y="1807966"/>
            <a:ext cx="14695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prstClr val="black"/>
                </a:solidFill>
              </a:rPr>
              <a:t>Performances</a:t>
            </a:r>
          </a:p>
          <a:p>
            <a:pPr algn="ctr"/>
            <a:r>
              <a:rPr lang="fr-FR" dirty="0">
                <a:solidFill>
                  <a:prstClr val="black"/>
                </a:solidFill>
              </a:rPr>
              <a:t>attendues</a:t>
            </a:r>
          </a:p>
        </p:txBody>
      </p:sp>
      <p:sp>
        <p:nvSpPr>
          <p:cNvPr id="18" name="ZoneTexte 17"/>
          <p:cNvSpPr txBox="1"/>
          <p:nvPr/>
        </p:nvSpPr>
        <p:spPr>
          <a:xfrm>
            <a:off x="6054788" y="3815684"/>
            <a:ext cx="14695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prstClr val="black"/>
                </a:solidFill>
              </a:rPr>
              <a:t>Performances mesurées</a:t>
            </a:r>
          </a:p>
        </p:txBody>
      </p:sp>
      <p:sp>
        <p:nvSpPr>
          <p:cNvPr id="19" name="ZoneTexte 18"/>
          <p:cNvSpPr txBox="1"/>
          <p:nvPr/>
        </p:nvSpPr>
        <p:spPr>
          <a:xfrm>
            <a:off x="6054788" y="5730093"/>
            <a:ext cx="14695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prstClr val="black"/>
                </a:solidFill>
              </a:rPr>
              <a:t>Performance simulées</a:t>
            </a:r>
          </a:p>
        </p:txBody>
      </p:sp>
      <p:sp>
        <p:nvSpPr>
          <p:cNvPr id="21" name="Double flèche verticale 20"/>
          <p:cNvSpPr/>
          <p:nvPr/>
        </p:nvSpPr>
        <p:spPr>
          <a:xfrm>
            <a:off x="6537530" y="4564789"/>
            <a:ext cx="504056" cy="1106764"/>
          </a:xfrm>
          <a:prstGeom prst="upDownArrow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sz="500" dirty="0">
              <a:solidFill>
                <a:prstClr val="white"/>
              </a:solidFill>
            </a:endParaRPr>
          </a:p>
        </p:txBody>
      </p:sp>
      <p:sp>
        <p:nvSpPr>
          <p:cNvPr id="22" name="Double flèche verticale 21"/>
          <p:cNvSpPr/>
          <p:nvPr/>
        </p:nvSpPr>
        <p:spPr>
          <a:xfrm>
            <a:off x="7524328" y="2181856"/>
            <a:ext cx="504056" cy="3913986"/>
          </a:xfrm>
          <a:prstGeom prst="upDownArrow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sz="500" dirty="0">
              <a:solidFill>
                <a:prstClr val="white"/>
              </a:solidFill>
            </a:endParaRPr>
          </a:p>
        </p:txBody>
      </p:sp>
      <p:sp>
        <p:nvSpPr>
          <p:cNvPr id="23" name="ZoneTexte 22"/>
          <p:cNvSpPr txBox="1"/>
          <p:nvPr/>
        </p:nvSpPr>
        <p:spPr>
          <a:xfrm rot="16200000">
            <a:off x="5282735" y="2945424"/>
            <a:ext cx="19442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solidFill>
                  <a:srgbClr val="FF0000"/>
                </a:solidFill>
              </a:rPr>
              <a:t>Ecart 1</a:t>
            </a:r>
          </a:p>
        </p:txBody>
      </p:sp>
      <p:sp>
        <p:nvSpPr>
          <p:cNvPr id="24" name="ZoneTexte 23"/>
          <p:cNvSpPr txBox="1"/>
          <p:nvPr/>
        </p:nvSpPr>
        <p:spPr>
          <a:xfrm rot="16200000">
            <a:off x="5282294" y="4923679"/>
            <a:ext cx="19442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solidFill>
                  <a:srgbClr val="FF0000"/>
                </a:solidFill>
              </a:rPr>
              <a:t>Ecart 2</a:t>
            </a:r>
          </a:p>
        </p:txBody>
      </p:sp>
      <p:sp>
        <p:nvSpPr>
          <p:cNvPr id="25" name="ZoneTexte 24"/>
          <p:cNvSpPr txBox="1"/>
          <p:nvPr/>
        </p:nvSpPr>
        <p:spPr>
          <a:xfrm rot="16200000">
            <a:off x="7072245" y="3938794"/>
            <a:ext cx="19442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solidFill>
                  <a:srgbClr val="FF0000"/>
                </a:solidFill>
              </a:rPr>
              <a:t>Ecart 3</a:t>
            </a:r>
          </a:p>
        </p:txBody>
      </p:sp>
      <p:sp>
        <p:nvSpPr>
          <p:cNvPr id="20" name="Double flèche verticale 19"/>
          <p:cNvSpPr/>
          <p:nvPr/>
        </p:nvSpPr>
        <p:spPr>
          <a:xfrm>
            <a:off x="6537530" y="2613359"/>
            <a:ext cx="504056" cy="1106764"/>
          </a:xfrm>
          <a:prstGeom prst="upDownArrow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500" dirty="0">
                <a:solidFill>
                  <a:prstClr val="white"/>
                </a:solidFill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9512871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8968" y="3424414"/>
            <a:ext cx="3419257" cy="14465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Flèche droite 3"/>
          <p:cNvSpPr/>
          <p:nvPr/>
        </p:nvSpPr>
        <p:spPr>
          <a:xfrm>
            <a:off x="2771800" y="1772816"/>
            <a:ext cx="3037584" cy="716632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prstClr val="black"/>
                </a:solidFill>
              </a:rPr>
              <a:t>Domaine du client</a:t>
            </a:r>
          </a:p>
        </p:txBody>
      </p:sp>
      <p:sp>
        <p:nvSpPr>
          <p:cNvPr id="13" name="Flèche droite 12"/>
          <p:cNvSpPr/>
          <p:nvPr/>
        </p:nvSpPr>
        <p:spPr>
          <a:xfrm>
            <a:off x="2771800" y="3780534"/>
            <a:ext cx="3037584" cy="716632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prstClr val="black"/>
                </a:solidFill>
              </a:rPr>
              <a:t>Domaine du laboratoire</a:t>
            </a:r>
          </a:p>
        </p:txBody>
      </p:sp>
      <p:sp>
        <p:nvSpPr>
          <p:cNvPr id="14" name="Flèche droite 13"/>
          <p:cNvSpPr/>
          <p:nvPr/>
        </p:nvSpPr>
        <p:spPr>
          <a:xfrm>
            <a:off x="2771800" y="5694943"/>
            <a:ext cx="3037584" cy="716632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prstClr val="black"/>
                </a:solidFill>
              </a:rPr>
              <a:t>Domaine de la simulation</a:t>
            </a:r>
          </a:p>
        </p:txBody>
      </p:sp>
      <p:sp>
        <p:nvSpPr>
          <p:cNvPr id="17" name="ZoneTexte 16"/>
          <p:cNvSpPr txBox="1"/>
          <p:nvPr/>
        </p:nvSpPr>
        <p:spPr>
          <a:xfrm>
            <a:off x="6054788" y="1807966"/>
            <a:ext cx="14695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prstClr val="black"/>
                </a:solidFill>
              </a:rPr>
              <a:t>Performances</a:t>
            </a:r>
          </a:p>
          <a:p>
            <a:pPr algn="ctr"/>
            <a:r>
              <a:rPr lang="fr-FR" dirty="0">
                <a:solidFill>
                  <a:prstClr val="black"/>
                </a:solidFill>
              </a:rPr>
              <a:t>attendues</a:t>
            </a:r>
          </a:p>
        </p:txBody>
      </p:sp>
      <p:sp>
        <p:nvSpPr>
          <p:cNvPr id="18" name="ZoneTexte 17"/>
          <p:cNvSpPr txBox="1"/>
          <p:nvPr/>
        </p:nvSpPr>
        <p:spPr>
          <a:xfrm>
            <a:off x="6054788" y="3815684"/>
            <a:ext cx="14695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prstClr val="black"/>
                </a:solidFill>
              </a:rPr>
              <a:t>Performances mesurées</a:t>
            </a:r>
          </a:p>
        </p:txBody>
      </p:sp>
      <p:sp>
        <p:nvSpPr>
          <p:cNvPr id="19" name="ZoneTexte 18"/>
          <p:cNvSpPr txBox="1"/>
          <p:nvPr/>
        </p:nvSpPr>
        <p:spPr>
          <a:xfrm>
            <a:off x="6054788" y="5730093"/>
            <a:ext cx="14695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prstClr val="black"/>
                </a:solidFill>
              </a:rPr>
              <a:t>Performance simulées</a:t>
            </a:r>
          </a:p>
        </p:txBody>
      </p:sp>
      <p:sp>
        <p:nvSpPr>
          <p:cNvPr id="21" name="Double flèche verticale 20"/>
          <p:cNvSpPr/>
          <p:nvPr/>
        </p:nvSpPr>
        <p:spPr>
          <a:xfrm>
            <a:off x="6537530" y="4564789"/>
            <a:ext cx="504056" cy="1106764"/>
          </a:xfrm>
          <a:prstGeom prst="upDownArrow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sz="500" dirty="0">
              <a:solidFill>
                <a:prstClr val="white"/>
              </a:solidFill>
            </a:endParaRPr>
          </a:p>
        </p:txBody>
      </p:sp>
      <p:sp>
        <p:nvSpPr>
          <p:cNvPr id="22" name="Double flèche verticale 21"/>
          <p:cNvSpPr/>
          <p:nvPr/>
        </p:nvSpPr>
        <p:spPr>
          <a:xfrm>
            <a:off x="7524328" y="2181856"/>
            <a:ext cx="504056" cy="3913986"/>
          </a:xfrm>
          <a:prstGeom prst="upDownArrow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sz="500" dirty="0">
              <a:solidFill>
                <a:prstClr val="white"/>
              </a:solidFill>
            </a:endParaRPr>
          </a:p>
        </p:txBody>
      </p:sp>
      <p:sp>
        <p:nvSpPr>
          <p:cNvPr id="20" name="Double flèche verticale 19"/>
          <p:cNvSpPr/>
          <p:nvPr/>
        </p:nvSpPr>
        <p:spPr>
          <a:xfrm>
            <a:off x="6537530" y="2613359"/>
            <a:ext cx="504056" cy="1106764"/>
          </a:xfrm>
          <a:prstGeom prst="upDownArrow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500" dirty="0">
                <a:solidFill>
                  <a:prstClr val="white"/>
                </a:solidFill>
              </a:rPr>
              <a:t>  </a:t>
            </a:r>
          </a:p>
        </p:txBody>
      </p:sp>
      <p:pic>
        <p:nvPicPr>
          <p:cNvPr id="1026" name="Picture 2" descr="C:\Enseignement\GitHub\09_Etude_Dynamique_Systemes_Solides_Chaine_Energie_Analyser_Modeliser_Resoudre\TP Sympact\SysML\Exigences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050"/>
          <a:stretch/>
        </p:blipFill>
        <p:spPr bwMode="auto">
          <a:xfrm>
            <a:off x="611560" y="1352122"/>
            <a:ext cx="2018202" cy="126123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isometricOffAxis1Righ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870948"/>
            <a:ext cx="2592288" cy="19870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7" name="Picture 2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4938644"/>
            <a:ext cx="1764030" cy="1851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853064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èche droite 3"/>
          <p:cNvSpPr/>
          <p:nvPr/>
        </p:nvSpPr>
        <p:spPr>
          <a:xfrm>
            <a:off x="2771800" y="1772816"/>
            <a:ext cx="3037584" cy="716632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prstClr val="black"/>
                </a:solidFill>
              </a:rPr>
              <a:t>Domaine du client</a:t>
            </a:r>
          </a:p>
        </p:txBody>
      </p:sp>
      <p:sp>
        <p:nvSpPr>
          <p:cNvPr id="13" name="Flèche droite 12"/>
          <p:cNvSpPr/>
          <p:nvPr/>
        </p:nvSpPr>
        <p:spPr>
          <a:xfrm>
            <a:off x="2771800" y="3780534"/>
            <a:ext cx="3037584" cy="716632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prstClr val="black"/>
                </a:solidFill>
              </a:rPr>
              <a:t>Domaine du laboratoire</a:t>
            </a:r>
          </a:p>
        </p:txBody>
      </p:sp>
      <p:sp>
        <p:nvSpPr>
          <p:cNvPr id="14" name="Flèche droite 13"/>
          <p:cNvSpPr/>
          <p:nvPr/>
        </p:nvSpPr>
        <p:spPr>
          <a:xfrm>
            <a:off x="2771800" y="5694943"/>
            <a:ext cx="3037584" cy="716632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prstClr val="black"/>
                </a:solidFill>
              </a:rPr>
              <a:t>Domaine de la simulation</a:t>
            </a:r>
          </a:p>
        </p:txBody>
      </p:sp>
      <p:sp>
        <p:nvSpPr>
          <p:cNvPr id="17" name="ZoneTexte 16"/>
          <p:cNvSpPr txBox="1"/>
          <p:nvPr/>
        </p:nvSpPr>
        <p:spPr>
          <a:xfrm>
            <a:off x="6054788" y="1807966"/>
            <a:ext cx="14695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prstClr val="black"/>
                </a:solidFill>
              </a:rPr>
              <a:t>Performances</a:t>
            </a:r>
          </a:p>
          <a:p>
            <a:pPr algn="ctr"/>
            <a:r>
              <a:rPr lang="fr-FR" dirty="0">
                <a:solidFill>
                  <a:prstClr val="black"/>
                </a:solidFill>
              </a:rPr>
              <a:t>attendues</a:t>
            </a:r>
          </a:p>
        </p:txBody>
      </p:sp>
      <p:sp>
        <p:nvSpPr>
          <p:cNvPr id="18" name="ZoneTexte 17"/>
          <p:cNvSpPr txBox="1"/>
          <p:nvPr/>
        </p:nvSpPr>
        <p:spPr>
          <a:xfrm>
            <a:off x="6054788" y="3815684"/>
            <a:ext cx="14695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prstClr val="black"/>
                </a:solidFill>
              </a:rPr>
              <a:t>Performances mesurées</a:t>
            </a:r>
          </a:p>
        </p:txBody>
      </p:sp>
      <p:sp>
        <p:nvSpPr>
          <p:cNvPr id="19" name="ZoneTexte 18"/>
          <p:cNvSpPr txBox="1"/>
          <p:nvPr/>
        </p:nvSpPr>
        <p:spPr>
          <a:xfrm>
            <a:off x="6054788" y="5730093"/>
            <a:ext cx="14695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prstClr val="black"/>
                </a:solidFill>
              </a:rPr>
              <a:t>Performance simulées</a:t>
            </a:r>
          </a:p>
        </p:txBody>
      </p:sp>
      <p:sp>
        <p:nvSpPr>
          <p:cNvPr id="21" name="Double flèche verticale 20"/>
          <p:cNvSpPr/>
          <p:nvPr/>
        </p:nvSpPr>
        <p:spPr>
          <a:xfrm>
            <a:off x="6537530" y="4564789"/>
            <a:ext cx="504056" cy="1106764"/>
          </a:xfrm>
          <a:prstGeom prst="upDownArrow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sz="500" dirty="0">
              <a:solidFill>
                <a:prstClr val="white"/>
              </a:solidFill>
            </a:endParaRPr>
          </a:p>
        </p:txBody>
      </p:sp>
      <p:sp>
        <p:nvSpPr>
          <p:cNvPr id="22" name="Double flèche verticale 21"/>
          <p:cNvSpPr/>
          <p:nvPr/>
        </p:nvSpPr>
        <p:spPr>
          <a:xfrm>
            <a:off x="7524328" y="2181856"/>
            <a:ext cx="504056" cy="3913986"/>
          </a:xfrm>
          <a:prstGeom prst="upDownArrow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sz="500" dirty="0">
              <a:solidFill>
                <a:prstClr val="white"/>
              </a:solidFill>
            </a:endParaRPr>
          </a:p>
        </p:txBody>
      </p:sp>
      <p:sp>
        <p:nvSpPr>
          <p:cNvPr id="23" name="ZoneTexte 22"/>
          <p:cNvSpPr txBox="1"/>
          <p:nvPr/>
        </p:nvSpPr>
        <p:spPr>
          <a:xfrm rot="16200000">
            <a:off x="5282735" y="2945424"/>
            <a:ext cx="19442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solidFill>
                  <a:srgbClr val="FF0000"/>
                </a:solidFill>
              </a:rPr>
              <a:t>Ecart 1</a:t>
            </a:r>
          </a:p>
        </p:txBody>
      </p:sp>
      <p:sp>
        <p:nvSpPr>
          <p:cNvPr id="24" name="ZoneTexte 23"/>
          <p:cNvSpPr txBox="1"/>
          <p:nvPr/>
        </p:nvSpPr>
        <p:spPr>
          <a:xfrm rot="16200000">
            <a:off x="5282294" y="4923679"/>
            <a:ext cx="19442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solidFill>
                  <a:srgbClr val="FF0000"/>
                </a:solidFill>
              </a:rPr>
              <a:t>Ecart 2</a:t>
            </a:r>
          </a:p>
        </p:txBody>
      </p:sp>
      <p:sp>
        <p:nvSpPr>
          <p:cNvPr id="25" name="ZoneTexte 24"/>
          <p:cNvSpPr txBox="1"/>
          <p:nvPr/>
        </p:nvSpPr>
        <p:spPr>
          <a:xfrm rot="16200000">
            <a:off x="7072245" y="3938794"/>
            <a:ext cx="19442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solidFill>
                  <a:srgbClr val="FF0000"/>
                </a:solidFill>
              </a:rPr>
              <a:t>Ecart 3</a:t>
            </a:r>
          </a:p>
        </p:txBody>
      </p:sp>
      <p:sp>
        <p:nvSpPr>
          <p:cNvPr id="20" name="Double flèche verticale 19"/>
          <p:cNvSpPr/>
          <p:nvPr/>
        </p:nvSpPr>
        <p:spPr>
          <a:xfrm>
            <a:off x="6537530" y="2613359"/>
            <a:ext cx="504056" cy="1106764"/>
          </a:xfrm>
          <a:prstGeom prst="upDownArrow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500" dirty="0">
                <a:solidFill>
                  <a:prstClr val="white"/>
                </a:solidFill>
              </a:rPr>
              <a:t>  </a:t>
            </a:r>
          </a:p>
        </p:txBody>
      </p:sp>
      <p:pic>
        <p:nvPicPr>
          <p:cNvPr id="26" name="Image 25"/>
          <p:cNvPicPr/>
          <p:nvPr/>
        </p:nvPicPr>
        <p:blipFill>
          <a:blip r:embed="rId2"/>
          <a:stretch>
            <a:fillRect/>
          </a:stretch>
        </p:blipFill>
        <p:spPr>
          <a:xfrm>
            <a:off x="724441" y="4896553"/>
            <a:ext cx="3600400" cy="15499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26" name="Picture 2" descr="C:\Enseignement\GitHub\09_Etude_Dynamique_Systemes_Solides_Chaine_Energie_Analyser_Modeliser_Resoudre\TP Sympact\SysML\Exigences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050"/>
          <a:stretch/>
        </p:blipFill>
        <p:spPr bwMode="auto">
          <a:xfrm>
            <a:off x="611560" y="1352122"/>
            <a:ext cx="2018202" cy="126123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isometricOffAxis1Righ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img.archiexpo.fr/images_ae/photo-g/11072-3506235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659" y="3403968"/>
            <a:ext cx="1822004" cy="1427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64784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03" y="5051238"/>
            <a:ext cx="2221011" cy="12406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Flèche droite 3"/>
          <p:cNvSpPr/>
          <p:nvPr/>
        </p:nvSpPr>
        <p:spPr>
          <a:xfrm>
            <a:off x="2771800" y="1772816"/>
            <a:ext cx="3037584" cy="716632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prstClr val="black"/>
                </a:solidFill>
              </a:rPr>
              <a:t>Domaine du client</a:t>
            </a:r>
          </a:p>
        </p:txBody>
      </p:sp>
      <p:sp>
        <p:nvSpPr>
          <p:cNvPr id="13" name="Flèche droite 12"/>
          <p:cNvSpPr/>
          <p:nvPr/>
        </p:nvSpPr>
        <p:spPr>
          <a:xfrm>
            <a:off x="2771800" y="3780534"/>
            <a:ext cx="3037584" cy="716632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prstClr val="black"/>
                </a:solidFill>
              </a:rPr>
              <a:t>Domaine du laboratoire</a:t>
            </a:r>
          </a:p>
        </p:txBody>
      </p:sp>
      <p:sp>
        <p:nvSpPr>
          <p:cNvPr id="14" name="Flèche droite 13"/>
          <p:cNvSpPr/>
          <p:nvPr/>
        </p:nvSpPr>
        <p:spPr>
          <a:xfrm>
            <a:off x="2771800" y="5694943"/>
            <a:ext cx="3037584" cy="716632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prstClr val="black"/>
                </a:solidFill>
              </a:rPr>
              <a:t>Domaine de la simulation</a:t>
            </a:r>
          </a:p>
        </p:txBody>
      </p:sp>
      <p:sp>
        <p:nvSpPr>
          <p:cNvPr id="17" name="ZoneTexte 16"/>
          <p:cNvSpPr txBox="1"/>
          <p:nvPr/>
        </p:nvSpPr>
        <p:spPr>
          <a:xfrm>
            <a:off x="6054788" y="1807966"/>
            <a:ext cx="14695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prstClr val="black"/>
                </a:solidFill>
              </a:rPr>
              <a:t>Performances</a:t>
            </a:r>
          </a:p>
          <a:p>
            <a:pPr algn="ctr"/>
            <a:r>
              <a:rPr lang="fr-FR" dirty="0">
                <a:solidFill>
                  <a:prstClr val="black"/>
                </a:solidFill>
              </a:rPr>
              <a:t>attendues</a:t>
            </a:r>
          </a:p>
        </p:txBody>
      </p:sp>
      <p:sp>
        <p:nvSpPr>
          <p:cNvPr id="18" name="ZoneTexte 17"/>
          <p:cNvSpPr txBox="1"/>
          <p:nvPr/>
        </p:nvSpPr>
        <p:spPr>
          <a:xfrm>
            <a:off x="6054788" y="3815684"/>
            <a:ext cx="14695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prstClr val="black"/>
                </a:solidFill>
              </a:rPr>
              <a:t>Performances mesurées</a:t>
            </a:r>
          </a:p>
        </p:txBody>
      </p:sp>
      <p:sp>
        <p:nvSpPr>
          <p:cNvPr id="19" name="ZoneTexte 18"/>
          <p:cNvSpPr txBox="1"/>
          <p:nvPr/>
        </p:nvSpPr>
        <p:spPr>
          <a:xfrm>
            <a:off x="6054788" y="5730093"/>
            <a:ext cx="14695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prstClr val="black"/>
                </a:solidFill>
              </a:rPr>
              <a:t>Performance simulées</a:t>
            </a:r>
          </a:p>
        </p:txBody>
      </p:sp>
      <p:sp>
        <p:nvSpPr>
          <p:cNvPr id="21" name="Double flèche verticale 20"/>
          <p:cNvSpPr/>
          <p:nvPr/>
        </p:nvSpPr>
        <p:spPr>
          <a:xfrm>
            <a:off x="6537530" y="4564789"/>
            <a:ext cx="504056" cy="1106764"/>
          </a:xfrm>
          <a:prstGeom prst="upDownArrow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500" dirty="0">
              <a:solidFill>
                <a:prstClr val="white"/>
              </a:solidFill>
            </a:endParaRPr>
          </a:p>
        </p:txBody>
      </p:sp>
      <p:sp>
        <p:nvSpPr>
          <p:cNvPr id="22" name="Double flèche verticale 21"/>
          <p:cNvSpPr/>
          <p:nvPr/>
        </p:nvSpPr>
        <p:spPr>
          <a:xfrm>
            <a:off x="7524328" y="2181856"/>
            <a:ext cx="504056" cy="3913986"/>
          </a:xfrm>
          <a:prstGeom prst="upDownArrow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sz="500" dirty="0">
              <a:solidFill>
                <a:prstClr val="white"/>
              </a:solidFill>
            </a:endParaRPr>
          </a:p>
        </p:txBody>
      </p:sp>
      <p:sp>
        <p:nvSpPr>
          <p:cNvPr id="23" name="ZoneTexte 22"/>
          <p:cNvSpPr txBox="1"/>
          <p:nvPr/>
        </p:nvSpPr>
        <p:spPr>
          <a:xfrm rot="16200000">
            <a:off x="5282735" y="2945424"/>
            <a:ext cx="19442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solidFill>
                  <a:srgbClr val="FF0000"/>
                </a:solidFill>
              </a:rPr>
              <a:t>Ecart 1</a:t>
            </a:r>
          </a:p>
        </p:txBody>
      </p:sp>
      <p:sp>
        <p:nvSpPr>
          <p:cNvPr id="24" name="ZoneTexte 23"/>
          <p:cNvSpPr txBox="1"/>
          <p:nvPr/>
        </p:nvSpPr>
        <p:spPr>
          <a:xfrm rot="16200000">
            <a:off x="5282294" y="4923679"/>
            <a:ext cx="19442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solidFill>
                  <a:srgbClr val="FF0000"/>
                </a:solidFill>
              </a:rPr>
              <a:t>Ecart 2</a:t>
            </a:r>
          </a:p>
        </p:txBody>
      </p:sp>
      <p:sp>
        <p:nvSpPr>
          <p:cNvPr id="25" name="ZoneTexte 24"/>
          <p:cNvSpPr txBox="1"/>
          <p:nvPr/>
        </p:nvSpPr>
        <p:spPr>
          <a:xfrm rot="16200000">
            <a:off x="7072245" y="3938794"/>
            <a:ext cx="19442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solidFill>
                  <a:srgbClr val="FF0000"/>
                </a:solidFill>
              </a:rPr>
              <a:t>Ecart 3</a:t>
            </a:r>
          </a:p>
        </p:txBody>
      </p:sp>
      <p:sp>
        <p:nvSpPr>
          <p:cNvPr id="20" name="Double flèche verticale 19"/>
          <p:cNvSpPr/>
          <p:nvPr/>
        </p:nvSpPr>
        <p:spPr>
          <a:xfrm>
            <a:off x="6537530" y="2613359"/>
            <a:ext cx="504056" cy="1106764"/>
          </a:xfrm>
          <a:prstGeom prst="upDownArrow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500" dirty="0">
                <a:solidFill>
                  <a:prstClr val="white"/>
                </a:solidFill>
              </a:rPr>
              <a:t>  </a:t>
            </a:r>
          </a:p>
        </p:txBody>
      </p:sp>
      <p:pic>
        <p:nvPicPr>
          <p:cNvPr id="2" name="Picture 2" descr="https://www.parrot.com/fr/sites/default/files/styles/product_teaser_hightlight/public/ar_drone_power_edition_orange.png?itok=mMioXD5X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03" y="1330568"/>
            <a:ext cx="3143316" cy="1685604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Image 26">
            <a:extLst>
              <a:ext uri="{FF2B5EF4-FFF2-40B4-BE49-F238E27FC236}">
                <a16:creationId xmlns:a16="http://schemas.microsoft.com/office/drawing/2014/main" id="{35B1470A-9D6D-4D86-AA14-FF588CF2AA8E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395536" y="3256972"/>
            <a:ext cx="2655876" cy="1676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9350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èche droite 3"/>
          <p:cNvSpPr/>
          <p:nvPr/>
        </p:nvSpPr>
        <p:spPr>
          <a:xfrm>
            <a:off x="2771800" y="1772816"/>
            <a:ext cx="3037584" cy="716632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prstClr val="black"/>
                </a:solidFill>
              </a:rPr>
              <a:t>Domaine du client</a:t>
            </a:r>
          </a:p>
        </p:txBody>
      </p:sp>
      <p:sp>
        <p:nvSpPr>
          <p:cNvPr id="13" name="Flèche droite 12"/>
          <p:cNvSpPr/>
          <p:nvPr/>
        </p:nvSpPr>
        <p:spPr>
          <a:xfrm>
            <a:off x="2771800" y="3780534"/>
            <a:ext cx="3037584" cy="716632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prstClr val="black"/>
                </a:solidFill>
              </a:rPr>
              <a:t>Domaine du laboratoire</a:t>
            </a:r>
          </a:p>
        </p:txBody>
      </p:sp>
      <p:sp>
        <p:nvSpPr>
          <p:cNvPr id="14" name="Flèche droite 13"/>
          <p:cNvSpPr/>
          <p:nvPr/>
        </p:nvSpPr>
        <p:spPr>
          <a:xfrm>
            <a:off x="2771800" y="5694943"/>
            <a:ext cx="3037584" cy="716632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prstClr val="black"/>
                </a:solidFill>
              </a:rPr>
              <a:t>Domaine de la simulation</a:t>
            </a:r>
          </a:p>
        </p:txBody>
      </p:sp>
      <p:sp>
        <p:nvSpPr>
          <p:cNvPr id="17" name="ZoneTexte 16"/>
          <p:cNvSpPr txBox="1"/>
          <p:nvPr/>
        </p:nvSpPr>
        <p:spPr>
          <a:xfrm>
            <a:off x="6054788" y="1807966"/>
            <a:ext cx="14695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prstClr val="black"/>
                </a:solidFill>
              </a:rPr>
              <a:t>Performances</a:t>
            </a:r>
          </a:p>
          <a:p>
            <a:pPr algn="ctr"/>
            <a:r>
              <a:rPr lang="fr-FR" dirty="0">
                <a:solidFill>
                  <a:prstClr val="black"/>
                </a:solidFill>
              </a:rPr>
              <a:t>attendues</a:t>
            </a:r>
          </a:p>
        </p:txBody>
      </p:sp>
      <p:sp>
        <p:nvSpPr>
          <p:cNvPr id="18" name="ZoneTexte 17"/>
          <p:cNvSpPr txBox="1"/>
          <p:nvPr/>
        </p:nvSpPr>
        <p:spPr>
          <a:xfrm>
            <a:off x="6054788" y="3815684"/>
            <a:ext cx="14695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prstClr val="black"/>
                </a:solidFill>
              </a:rPr>
              <a:t>Performances mesurées</a:t>
            </a:r>
          </a:p>
        </p:txBody>
      </p:sp>
      <p:sp>
        <p:nvSpPr>
          <p:cNvPr id="19" name="ZoneTexte 18"/>
          <p:cNvSpPr txBox="1"/>
          <p:nvPr/>
        </p:nvSpPr>
        <p:spPr>
          <a:xfrm>
            <a:off x="6054788" y="5730093"/>
            <a:ext cx="14695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prstClr val="black"/>
                </a:solidFill>
              </a:rPr>
              <a:t>Performance simulées</a:t>
            </a:r>
          </a:p>
        </p:txBody>
      </p:sp>
      <p:sp>
        <p:nvSpPr>
          <p:cNvPr id="21" name="Double flèche verticale 20"/>
          <p:cNvSpPr/>
          <p:nvPr/>
        </p:nvSpPr>
        <p:spPr>
          <a:xfrm>
            <a:off x="6537530" y="4564789"/>
            <a:ext cx="504056" cy="1106764"/>
          </a:xfrm>
          <a:prstGeom prst="upDownArrow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sz="500" dirty="0">
              <a:solidFill>
                <a:prstClr val="white"/>
              </a:solidFill>
            </a:endParaRPr>
          </a:p>
        </p:txBody>
      </p:sp>
      <p:sp>
        <p:nvSpPr>
          <p:cNvPr id="22" name="Double flèche verticale 21"/>
          <p:cNvSpPr/>
          <p:nvPr/>
        </p:nvSpPr>
        <p:spPr>
          <a:xfrm>
            <a:off x="7524328" y="2181856"/>
            <a:ext cx="504056" cy="3913986"/>
          </a:xfrm>
          <a:prstGeom prst="upDownArrow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sz="500" dirty="0">
              <a:solidFill>
                <a:prstClr val="white"/>
              </a:solidFill>
            </a:endParaRPr>
          </a:p>
        </p:txBody>
      </p:sp>
      <p:sp>
        <p:nvSpPr>
          <p:cNvPr id="23" name="ZoneTexte 22"/>
          <p:cNvSpPr txBox="1"/>
          <p:nvPr/>
        </p:nvSpPr>
        <p:spPr>
          <a:xfrm rot="16200000">
            <a:off x="5282735" y="2945424"/>
            <a:ext cx="19442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solidFill>
                  <a:srgbClr val="FF0000"/>
                </a:solidFill>
              </a:rPr>
              <a:t>Ecart 1</a:t>
            </a:r>
          </a:p>
        </p:txBody>
      </p:sp>
      <p:sp>
        <p:nvSpPr>
          <p:cNvPr id="24" name="ZoneTexte 23"/>
          <p:cNvSpPr txBox="1"/>
          <p:nvPr/>
        </p:nvSpPr>
        <p:spPr>
          <a:xfrm rot="16200000">
            <a:off x="5282294" y="4923679"/>
            <a:ext cx="19442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solidFill>
                  <a:srgbClr val="FF0000"/>
                </a:solidFill>
              </a:rPr>
              <a:t>Ecart 2</a:t>
            </a:r>
          </a:p>
        </p:txBody>
      </p:sp>
      <p:sp>
        <p:nvSpPr>
          <p:cNvPr id="25" name="ZoneTexte 24"/>
          <p:cNvSpPr txBox="1"/>
          <p:nvPr/>
        </p:nvSpPr>
        <p:spPr>
          <a:xfrm rot="16200000">
            <a:off x="7072245" y="3938794"/>
            <a:ext cx="19442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solidFill>
                  <a:srgbClr val="FF0000"/>
                </a:solidFill>
              </a:rPr>
              <a:t>Ecart 3</a:t>
            </a:r>
          </a:p>
        </p:txBody>
      </p:sp>
      <p:sp>
        <p:nvSpPr>
          <p:cNvPr id="20" name="Double flèche verticale 19"/>
          <p:cNvSpPr/>
          <p:nvPr/>
        </p:nvSpPr>
        <p:spPr>
          <a:xfrm>
            <a:off x="6537530" y="2613359"/>
            <a:ext cx="504056" cy="1106764"/>
          </a:xfrm>
          <a:prstGeom prst="upDownArrow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500" dirty="0">
                <a:solidFill>
                  <a:prstClr val="white"/>
                </a:solidFill>
              </a:rPr>
              <a:t>  </a:t>
            </a:r>
          </a:p>
        </p:txBody>
      </p:sp>
      <p:pic>
        <p:nvPicPr>
          <p:cNvPr id="26" name="Image 2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1536136"/>
            <a:ext cx="1639570" cy="1189990"/>
          </a:xfrm>
          <a:prstGeom prst="rect">
            <a:avLst/>
          </a:prstGeom>
        </p:spPr>
      </p:pic>
      <p:pic>
        <p:nvPicPr>
          <p:cNvPr id="27" name="Image 26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368" b="60701"/>
          <a:stretch/>
        </p:blipFill>
        <p:spPr bwMode="auto">
          <a:xfrm>
            <a:off x="488907" y="3429000"/>
            <a:ext cx="1978247" cy="1358775"/>
          </a:xfrm>
          <a:prstGeom prst="rect">
            <a:avLst/>
          </a:prstGeom>
          <a:noFill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759" y="5228945"/>
            <a:ext cx="2574174" cy="1182630"/>
          </a:xfrm>
          <a:prstGeom prst="rect">
            <a:avLst/>
          </a:prstGeom>
          <a:noFill/>
          <a:ln>
            <a:noFill/>
          </a:ln>
          <a:effectLst/>
          <a:scene3d>
            <a:camera prst="isometricRightUp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87736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èche droite 3"/>
          <p:cNvSpPr/>
          <p:nvPr/>
        </p:nvSpPr>
        <p:spPr>
          <a:xfrm>
            <a:off x="2771800" y="1772816"/>
            <a:ext cx="3037584" cy="716632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prstClr val="black"/>
                </a:solidFill>
              </a:rPr>
              <a:t>Domaine du client</a:t>
            </a:r>
          </a:p>
        </p:txBody>
      </p:sp>
      <p:sp>
        <p:nvSpPr>
          <p:cNvPr id="13" name="Flèche droite 12"/>
          <p:cNvSpPr/>
          <p:nvPr/>
        </p:nvSpPr>
        <p:spPr>
          <a:xfrm>
            <a:off x="2771800" y="3780534"/>
            <a:ext cx="3037584" cy="716632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prstClr val="black"/>
                </a:solidFill>
              </a:rPr>
              <a:t>Domaine du laboratoire</a:t>
            </a:r>
          </a:p>
        </p:txBody>
      </p:sp>
      <p:sp>
        <p:nvSpPr>
          <p:cNvPr id="14" name="Flèche droite 13"/>
          <p:cNvSpPr/>
          <p:nvPr/>
        </p:nvSpPr>
        <p:spPr>
          <a:xfrm>
            <a:off x="2771800" y="5694943"/>
            <a:ext cx="3037584" cy="716632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prstClr val="black"/>
                </a:solidFill>
              </a:rPr>
              <a:t>Domaine de la simulation</a:t>
            </a:r>
          </a:p>
        </p:txBody>
      </p:sp>
      <p:sp>
        <p:nvSpPr>
          <p:cNvPr id="17" name="ZoneTexte 16"/>
          <p:cNvSpPr txBox="1"/>
          <p:nvPr/>
        </p:nvSpPr>
        <p:spPr>
          <a:xfrm>
            <a:off x="6054788" y="1807966"/>
            <a:ext cx="14695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prstClr val="black"/>
                </a:solidFill>
              </a:rPr>
              <a:t>Performances</a:t>
            </a:r>
          </a:p>
          <a:p>
            <a:pPr algn="ctr"/>
            <a:r>
              <a:rPr lang="fr-FR" dirty="0">
                <a:solidFill>
                  <a:prstClr val="black"/>
                </a:solidFill>
              </a:rPr>
              <a:t>attendues</a:t>
            </a:r>
          </a:p>
        </p:txBody>
      </p:sp>
      <p:sp>
        <p:nvSpPr>
          <p:cNvPr id="18" name="ZoneTexte 17"/>
          <p:cNvSpPr txBox="1"/>
          <p:nvPr/>
        </p:nvSpPr>
        <p:spPr>
          <a:xfrm>
            <a:off x="6054788" y="3815684"/>
            <a:ext cx="14695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prstClr val="black"/>
                </a:solidFill>
              </a:rPr>
              <a:t>Performances mesurées</a:t>
            </a:r>
          </a:p>
        </p:txBody>
      </p:sp>
      <p:sp>
        <p:nvSpPr>
          <p:cNvPr id="19" name="ZoneTexte 18"/>
          <p:cNvSpPr txBox="1"/>
          <p:nvPr/>
        </p:nvSpPr>
        <p:spPr>
          <a:xfrm>
            <a:off x="6054788" y="5730093"/>
            <a:ext cx="14695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prstClr val="black"/>
                </a:solidFill>
              </a:rPr>
              <a:t>Performance simulées</a:t>
            </a:r>
          </a:p>
        </p:txBody>
      </p:sp>
      <p:sp>
        <p:nvSpPr>
          <p:cNvPr id="21" name="Double flèche verticale 20"/>
          <p:cNvSpPr/>
          <p:nvPr/>
        </p:nvSpPr>
        <p:spPr>
          <a:xfrm>
            <a:off x="6537530" y="4564789"/>
            <a:ext cx="504056" cy="1106764"/>
          </a:xfrm>
          <a:prstGeom prst="upDownArrow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sz="500" dirty="0">
              <a:solidFill>
                <a:prstClr val="white"/>
              </a:solidFill>
            </a:endParaRPr>
          </a:p>
        </p:txBody>
      </p:sp>
      <p:sp>
        <p:nvSpPr>
          <p:cNvPr id="22" name="Double flèche verticale 21"/>
          <p:cNvSpPr/>
          <p:nvPr/>
        </p:nvSpPr>
        <p:spPr>
          <a:xfrm>
            <a:off x="7524328" y="2181856"/>
            <a:ext cx="504056" cy="3913986"/>
          </a:xfrm>
          <a:prstGeom prst="upDownArrow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sz="500" dirty="0">
              <a:solidFill>
                <a:prstClr val="white"/>
              </a:solidFill>
            </a:endParaRPr>
          </a:p>
        </p:txBody>
      </p:sp>
      <p:sp>
        <p:nvSpPr>
          <p:cNvPr id="23" name="ZoneTexte 22"/>
          <p:cNvSpPr txBox="1"/>
          <p:nvPr/>
        </p:nvSpPr>
        <p:spPr>
          <a:xfrm rot="16200000">
            <a:off x="5282735" y="2945424"/>
            <a:ext cx="19442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solidFill>
                  <a:srgbClr val="FF0000"/>
                </a:solidFill>
              </a:rPr>
              <a:t>Ecart 1</a:t>
            </a:r>
          </a:p>
        </p:txBody>
      </p:sp>
      <p:sp>
        <p:nvSpPr>
          <p:cNvPr id="24" name="ZoneTexte 23"/>
          <p:cNvSpPr txBox="1"/>
          <p:nvPr/>
        </p:nvSpPr>
        <p:spPr>
          <a:xfrm rot="16200000">
            <a:off x="5282294" y="4923679"/>
            <a:ext cx="19442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solidFill>
                  <a:srgbClr val="FF0000"/>
                </a:solidFill>
              </a:rPr>
              <a:t>Ecart 2</a:t>
            </a:r>
          </a:p>
        </p:txBody>
      </p:sp>
      <p:sp>
        <p:nvSpPr>
          <p:cNvPr id="25" name="ZoneTexte 24"/>
          <p:cNvSpPr txBox="1"/>
          <p:nvPr/>
        </p:nvSpPr>
        <p:spPr>
          <a:xfrm rot="16200000">
            <a:off x="7072245" y="3938794"/>
            <a:ext cx="19442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solidFill>
                  <a:srgbClr val="FF0000"/>
                </a:solidFill>
              </a:rPr>
              <a:t>Ecart 3</a:t>
            </a:r>
          </a:p>
        </p:txBody>
      </p:sp>
      <p:sp>
        <p:nvSpPr>
          <p:cNvPr id="20" name="Double flèche verticale 19"/>
          <p:cNvSpPr/>
          <p:nvPr/>
        </p:nvSpPr>
        <p:spPr>
          <a:xfrm>
            <a:off x="6537530" y="2613359"/>
            <a:ext cx="504056" cy="1106764"/>
          </a:xfrm>
          <a:prstGeom prst="upDownArrow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500" dirty="0">
                <a:solidFill>
                  <a:prstClr val="white"/>
                </a:solidFill>
              </a:rPr>
              <a:t>  </a:t>
            </a:r>
          </a:p>
        </p:txBody>
      </p:sp>
      <p:pic>
        <p:nvPicPr>
          <p:cNvPr id="28" name="Image 27" descr="MAXPID"/>
          <p:cNvPicPr/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27" t="7030"/>
          <a:stretch>
            <a:fillRect/>
          </a:stretch>
        </p:blipFill>
        <p:spPr bwMode="auto">
          <a:xfrm>
            <a:off x="1034968" y="5398254"/>
            <a:ext cx="1762760" cy="13100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9" name="Image 28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5" t="3311" r="50000" b="5090"/>
          <a:stretch/>
        </p:blipFill>
        <p:spPr bwMode="auto">
          <a:xfrm>
            <a:off x="567868" y="1484785"/>
            <a:ext cx="2007860" cy="12926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327" y="3337770"/>
            <a:ext cx="2070942" cy="1602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495366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èche droite 3"/>
          <p:cNvSpPr/>
          <p:nvPr/>
        </p:nvSpPr>
        <p:spPr>
          <a:xfrm>
            <a:off x="2771800" y="1772816"/>
            <a:ext cx="3037584" cy="716632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prstClr val="black"/>
                </a:solidFill>
              </a:rPr>
              <a:t>Domaine du client</a:t>
            </a:r>
          </a:p>
        </p:txBody>
      </p:sp>
      <p:sp>
        <p:nvSpPr>
          <p:cNvPr id="13" name="Flèche droite 12"/>
          <p:cNvSpPr/>
          <p:nvPr/>
        </p:nvSpPr>
        <p:spPr>
          <a:xfrm>
            <a:off x="2771800" y="3780534"/>
            <a:ext cx="3037584" cy="716632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prstClr val="black"/>
                </a:solidFill>
              </a:rPr>
              <a:t>Domaine du laboratoire</a:t>
            </a:r>
          </a:p>
        </p:txBody>
      </p:sp>
      <p:sp>
        <p:nvSpPr>
          <p:cNvPr id="14" name="Flèche droite 13"/>
          <p:cNvSpPr/>
          <p:nvPr/>
        </p:nvSpPr>
        <p:spPr>
          <a:xfrm>
            <a:off x="2771800" y="5694943"/>
            <a:ext cx="3037584" cy="716632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prstClr val="black"/>
                </a:solidFill>
              </a:rPr>
              <a:t>Domaine de la simulation</a:t>
            </a:r>
          </a:p>
        </p:txBody>
      </p:sp>
      <p:sp>
        <p:nvSpPr>
          <p:cNvPr id="17" name="ZoneTexte 16"/>
          <p:cNvSpPr txBox="1"/>
          <p:nvPr/>
        </p:nvSpPr>
        <p:spPr>
          <a:xfrm>
            <a:off x="6054788" y="1807966"/>
            <a:ext cx="14695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prstClr val="black"/>
                </a:solidFill>
              </a:rPr>
              <a:t>Performances</a:t>
            </a:r>
          </a:p>
          <a:p>
            <a:pPr algn="ctr"/>
            <a:r>
              <a:rPr lang="fr-FR" dirty="0">
                <a:solidFill>
                  <a:prstClr val="black"/>
                </a:solidFill>
              </a:rPr>
              <a:t>attendues</a:t>
            </a:r>
          </a:p>
        </p:txBody>
      </p:sp>
      <p:sp>
        <p:nvSpPr>
          <p:cNvPr id="18" name="ZoneTexte 17"/>
          <p:cNvSpPr txBox="1"/>
          <p:nvPr/>
        </p:nvSpPr>
        <p:spPr>
          <a:xfrm>
            <a:off x="6054788" y="3815684"/>
            <a:ext cx="14695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prstClr val="black"/>
                </a:solidFill>
              </a:rPr>
              <a:t>Performances mesurées</a:t>
            </a:r>
          </a:p>
        </p:txBody>
      </p:sp>
      <p:sp>
        <p:nvSpPr>
          <p:cNvPr id="19" name="ZoneTexte 18"/>
          <p:cNvSpPr txBox="1"/>
          <p:nvPr/>
        </p:nvSpPr>
        <p:spPr>
          <a:xfrm>
            <a:off x="6054788" y="5730093"/>
            <a:ext cx="14695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prstClr val="black"/>
                </a:solidFill>
              </a:rPr>
              <a:t>Performance simulées</a:t>
            </a:r>
          </a:p>
        </p:txBody>
      </p:sp>
      <p:sp>
        <p:nvSpPr>
          <p:cNvPr id="21" name="Double flèche verticale 20"/>
          <p:cNvSpPr/>
          <p:nvPr/>
        </p:nvSpPr>
        <p:spPr>
          <a:xfrm>
            <a:off x="6537530" y="4564789"/>
            <a:ext cx="504056" cy="1106764"/>
          </a:xfrm>
          <a:prstGeom prst="upDownArrow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sz="500" dirty="0">
              <a:solidFill>
                <a:prstClr val="white"/>
              </a:solidFill>
            </a:endParaRPr>
          </a:p>
        </p:txBody>
      </p:sp>
      <p:sp>
        <p:nvSpPr>
          <p:cNvPr id="22" name="Double flèche verticale 21"/>
          <p:cNvSpPr/>
          <p:nvPr/>
        </p:nvSpPr>
        <p:spPr>
          <a:xfrm>
            <a:off x="7524328" y="2181856"/>
            <a:ext cx="504056" cy="3913986"/>
          </a:xfrm>
          <a:prstGeom prst="upDownArrow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sz="500" dirty="0">
              <a:solidFill>
                <a:prstClr val="white"/>
              </a:solidFill>
            </a:endParaRPr>
          </a:p>
        </p:txBody>
      </p:sp>
      <p:sp>
        <p:nvSpPr>
          <p:cNvPr id="23" name="ZoneTexte 22"/>
          <p:cNvSpPr txBox="1"/>
          <p:nvPr/>
        </p:nvSpPr>
        <p:spPr>
          <a:xfrm rot="16200000">
            <a:off x="5282735" y="2945424"/>
            <a:ext cx="19442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solidFill>
                  <a:srgbClr val="FF0000"/>
                </a:solidFill>
              </a:rPr>
              <a:t>Ecart 1</a:t>
            </a:r>
          </a:p>
        </p:txBody>
      </p:sp>
      <p:sp>
        <p:nvSpPr>
          <p:cNvPr id="24" name="ZoneTexte 23"/>
          <p:cNvSpPr txBox="1"/>
          <p:nvPr/>
        </p:nvSpPr>
        <p:spPr>
          <a:xfrm rot="16200000">
            <a:off x="5282294" y="4923679"/>
            <a:ext cx="19442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solidFill>
                  <a:srgbClr val="FF0000"/>
                </a:solidFill>
              </a:rPr>
              <a:t>Ecart 2</a:t>
            </a:r>
          </a:p>
        </p:txBody>
      </p:sp>
      <p:sp>
        <p:nvSpPr>
          <p:cNvPr id="25" name="ZoneTexte 24"/>
          <p:cNvSpPr txBox="1"/>
          <p:nvPr/>
        </p:nvSpPr>
        <p:spPr>
          <a:xfrm rot="16200000">
            <a:off x="7072245" y="3938794"/>
            <a:ext cx="19442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solidFill>
                  <a:srgbClr val="FF0000"/>
                </a:solidFill>
              </a:rPr>
              <a:t>Ecart 3</a:t>
            </a:r>
          </a:p>
        </p:txBody>
      </p:sp>
      <p:sp>
        <p:nvSpPr>
          <p:cNvPr id="20" name="Double flèche verticale 19"/>
          <p:cNvSpPr/>
          <p:nvPr/>
        </p:nvSpPr>
        <p:spPr>
          <a:xfrm>
            <a:off x="6537530" y="2613359"/>
            <a:ext cx="504056" cy="1106764"/>
          </a:xfrm>
          <a:prstGeom prst="upDownArrow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500" dirty="0">
                <a:solidFill>
                  <a:prstClr val="white"/>
                </a:solidFill>
              </a:rPr>
              <a:t>  </a:t>
            </a:r>
          </a:p>
        </p:txBody>
      </p:sp>
      <p:pic>
        <p:nvPicPr>
          <p:cNvPr id="26" name="Image 25"/>
          <p:cNvPicPr/>
          <p:nvPr/>
        </p:nvPicPr>
        <p:blipFill>
          <a:blip r:embed="rId2"/>
          <a:stretch>
            <a:fillRect/>
          </a:stretch>
        </p:blipFill>
        <p:spPr>
          <a:xfrm>
            <a:off x="827584" y="5443023"/>
            <a:ext cx="1492250" cy="1220470"/>
          </a:xfrm>
          <a:prstGeom prst="rect">
            <a:avLst/>
          </a:prstGeom>
        </p:spPr>
      </p:pic>
      <p:pic>
        <p:nvPicPr>
          <p:cNvPr id="27" name="Image 26" descr="DSCF0017"/>
          <p:cNvPicPr/>
          <p:nvPr/>
        </p:nvPicPr>
        <p:blipFill>
          <a:blip r:embed="rId3" cstate="print">
            <a:lum brigh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29"/>
          <a:stretch>
            <a:fillRect/>
          </a:stretch>
        </p:blipFill>
        <p:spPr bwMode="auto">
          <a:xfrm>
            <a:off x="650368" y="3364427"/>
            <a:ext cx="1846682" cy="15488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Afficher l'image d'origin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368" y="1445689"/>
            <a:ext cx="1846682" cy="1370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20482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Thèm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488</Words>
  <Application>Microsoft Office PowerPoint</Application>
  <PresentationFormat>Affichage à l'écran (4:3)</PresentationFormat>
  <Paragraphs>237</Paragraphs>
  <Slides>22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22</vt:i4>
      </vt:variant>
    </vt:vector>
  </HeadingPairs>
  <TitlesOfParts>
    <vt:vector size="26" baseType="lpstr">
      <vt:lpstr>Arial</vt:lpstr>
      <vt:lpstr>Calibri</vt:lpstr>
      <vt:lpstr>Calibri Light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Xavier Pessoles</dc:creator>
  <cp:lastModifiedBy>Xavier Pessoles</cp:lastModifiedBy>
  <cp:revision>56</cp:revision>
  <dcterms:created xsi:type="dcterms:W3CDTF">2013-09-21T22:02:26Z</dcterms:created>
  <dcterms:modified xsi:type="dcterms:W3CDTF">2019-02-07T22:47:42Z</dcterms:modified>
</cp:coreProperties>
</file>